
<file path=[Content_Types].xml><?xml version="1.0" encoding="utf-8"?>
<Types xmlns="http://schemas.openxmlformats.org/package/2006/content-types">
  <Default Extension="avi" ContentType="video/x-msvideo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8"/>
  </p:notesMasterIdLst>
  <p:sldIdLst>
    <p:sldId id="256" r:id="rId2"/>
    <p:sldId id="285" r:id="rId3"/>
    <p:sldId id="260" r:id="rId4"/>
    <p:sldId id="308" r:id="rId5"/>
    <p:sldId id="329" r:id="rId6"/>
    <p:sldId id="330" r:id="rId7"/>
    <p:sldId id="331" r:id="rId8"/>
    <p:sldId id="311" r:id="rId9"/>
    <p:sldId id="317" r:id="rId10"/>
    <p:sldId id="332" r:id="rId11"/>
    <p:sldId id="333" r:id="rId12"/>
    <p:sldId id="335" r:id="rId13"/>
    <p:sldId id="334" r:id="rId14"/>
    <p:sldId id="336" r:id="rId15"/>
    <p:sldId id="337" r:id="rId16"/>
    <p:sldId id="338" r:id="rId17"/>
    <p:sldId id="341" r:id="rId18"/>
    <p:sldId id="342" r:id="rId19"/>
    <p:sldId id="343" r:id="rId20"/>
    <p:sldId id="340" r:id="rId21"/>
    <p:sldId id="344" r:id="rId22"/>
    <p:sldId id="346" r:id="rId23"/>
    <p:sldId id="347" r:id="rId24"/>
    <p:sldId id="349" r:id="rId25"/>
    <p:sldId id="350" r:id="rId26"/>
    <p:sldId id="348" r:id="rId27"/>
    <p:sldId id="345" r:id="rId28"/>
    <p:sldId id="351" r:id="rId29"/>
    <p:sldId id="352" r:id="rId30"/>
    <p:sldId id="353" r:id="rId31"/>
    <p:sldId id="354" r:id="rId32"/>
    <p:sldId id="359" r:id="rId33"/>
    <p:sldId id="360" r:id="rId34"/>
    <p:sldId id="361" r:id="rId35"/>
    <p:sldId id="362" r:id="rId36"/>
    <p:sldId id="369" r:id="rId37"/>
    <p:sldId id="357" r:id="rId38"/>
    <p:sldId id="363" r:id="rId39"/>
    <p:sldId id="364" r:id="rId40"/>
    <p:sldId id="365" r:id="rId41"/>
    <p:sldId id="366" r:id="rId42"/>
    <p:sldId id="367" r:id="rId43"/>
    <p:sldId id="368" r:id="rId44"/>
    <p:sldId id="370" r:id="rId45"/>
    <p:sldId id="371" r:id="rId46"/>
    <p:sldId id="380" r:id="rId47"/>
    <p:sldId id="373" r:id="rId48"/>
    <p:sldId id="374" r:id="rId49"/>
    <p:sldId id="375" r:id="rId50"/>
    <p:sldId id="376" r:id="rId51"/>
    <p:sldId id="377" r:id="rId52"/>
    <p:sldId id="378" r:id="rId53"/>
    <p:sldId id="379" r:id="rId54"/>
    <p:sldId id="326" r:id="rId55"/>
    <p:sldId id="327" r:id="rId56"/>
    <p:sldId id="328" r:id="rId57"/>
  </p:sldIdLst>
  <p:sldSz cx="11717338" cy="6591300"/>
  <p:notesSz cx="6591300" cy="9290050"/>
  <p:embeddedFontLs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NanumBarunGothic" panose="020B0603020101020101" pitchFamily="50" charset="-127"/>
      <p:regular r:id="rId63"/>
      <p:bold r:id="rId64"/>
    </p:embeddedFont>
    <p:embeddedFont>
      <p:font typeface="NanumBarunpen" panose="020B0503000000000000" pitchFamily="50" charset="-127"/>
      <p:regular r:id="rId65"/>
    </p:embeddedFont>
    <p:embeddedFont>
      <p:font typeface="나눔스퀘어 Bold" panose="020B0600000101010101" pitchFamily="50" charset="-127"/>
      <p:bold r:id="rId66"/>
    </p:embeddedFont>
    <p:embeddedFont>
      <p:font typeface="나눔스퀘어 ExtraBold" panose="020B0600000101010101" pitchFamily="50" charset="-127"/>
      <p:bold r:id="rId67"/>
    </p:embeddedFont>
    <p:embeddedFont>
      <p:font typeface="나눔스퀘어라운드 ExtraBold" panose="020B0600000101010101" pitchFamily="50" charset="-127"/>
      <p:bold r:id="rId68"/>
    </p:embeddedFont>
    <p:embeddedFont>
      <p:font typeface="맑은 고딕" panose="020B0503020000020004" pitchFamily="50" charset="-127"/>
      <p:regular r:id="rId69"/>
      <p:bold r:id="rId70"/>
    </p:embeddedFont>
    <p:embeddedFont>
      <p:font typeface="맑은 고딕" panose="020B0503020000020004" pitchFamily="50" charset="-127"/>
      <p:regular r:id="rId69"/>
      <p:bold r:id="rId7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3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7A60"/>
    <a:srgbClr val="F9E8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1" autoAdjust="0"/>
    <p:restoredTop sz="90476" autoAdjust="0"/>
  </p:normalViewPr>
  <p:slideViewPr>
    <p:cSldViewPr>
      <p:cViewPr varScale="1">
        <p:scale>
          <a:sx n="119" d="100"/>
          <a:sy n="119" d="100"/>
        </p:scale>
        <p:origin x="276" y="96"/>
      </p:cViewPr>
      <p:guideLst>
        <p:guide orient="horz" pos="2043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12" d="100"/>
          <a:sy n="112" d="100"/>
        </p:scale>
        <p:origin x="441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5591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733800" y="0"/>
            <a:ext cx="2855913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75BFFC-9740-4DF6-83A5-253FD1684BCA}" type="datetimeFigureOut">
              <a:rPr lang="ko-KR" altLang="en-US" smtClean="0"/>
              <a:pPr/>
              <a:t>2020-05-07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696913"/>
            <a:ext cx="6191250" cy="3482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58813" y="4413250"/>
            <a:ext cx="5273675" cy="4179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3325"/>
            <a:ext cx="2855913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733800" y="8823325"/>
            <a:ext cx="2855913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F604D-E5FF-47AD-9BB1-F4FC91A8637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3313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4651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제목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나눔바른고딕</a:t>
            </a:r>
            <a:endParaRPr kumimoji="1" lang="en-US" altLang="ko-KR" dirty="0"/>
          </a:p>
          <a:p>
            <a:r>
              <a:rPr kumimoji="1" lang="ko-KR" altLang="en-US" dirty="0"/>
              <a:t>질문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나눔바른펜</a:t>
            </a:r>
            <a:r>
              <a:rPr kumimoji="1" lang="ko-KR" altLang="en-US" dirty="0"/>
              <a:t> </a:t>
            </a:r>
            <a:endParaRPr kumimoji="1" lang="en-US" altLang="ko-KR" dirty="0"/>
          </a:p>
          <a:p>
            <a:r>
              <a:rPr kumimoji="1" lang="ko-KR" altLang="en-US" dirty="0"/>
              <a:t>예시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나눔손글씨펜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8820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제목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나눔바른고딕</a:t>
            </a:r>
            <a:endParaRPr kumimoji="1" lang="en-US" altLang="ko-KR" dirty="0"/>
          </a:p>
          <a:p>
            <a:r>
              <a:rPr kumimoji="1" lang="ko-KR" altLang="en-US" dirty="0"/>
              <a:t>질문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나눔바른펜</a:t>
            </a:r>
            <a:r>
              <a:rPr kumimoji="1" lang="ko-KR" altLang="en-US" dirty="0"/>
              <a:t> </a:t>
            </a:r>
            <a:endParaRPr kumimoji="1" lang="en-US" altLang="ko-KR" dirty="0"/>
          </a:p>
          <a:p>
            <a:r>
              <a:rPr kumimoji="1" lang="ko-KR" altLang="en-US" dirty="0"/>
              <a:t>예시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나눔손글씨펜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5258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제목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나눔바른고딕</a:t>
            </a:r>
            <a:endParaRPr kumimoji="1" lang="en-US" altLang="ko-KR" dirty="0"/>
          </a:p>
          <a:p>
            <a:r>
              <a:rPr kumimoji="1" lang="ko-KR" altLang="en-US" dirty="0"/>
              <a:t>질문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나눔바른펜</a:t>
            </a:r>
            <a:r>
              <a:rPr kumimoji="1" lang="ko-KR" altLang="en-US" dirty="0"/>
              <a:t> </a:t>
            </a:r>
            <a:endParaRPr kumimoji="1" lang="en-US" altLang="ko-KR" dirty="0"/>
          </a:p>
          <a:p>
            <a:r>
              <a:rPr kumimoji="1" lang="ko-KR" altLang="en-US" dirty="0"/>
              <a:t>예시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나눔손글씨펜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8747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제목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나눔바른고딕</a:t>
            </a:r>
            <a:endParaRPr kumimoji="1" lang="en-US" altLang="ko-KR" dirty="0"/>
          </a:p>
          <a:p>
            <a:r>
              <a:rPr kumimoji="1" lang="ko-KR" altLang="en-US" dirty="0"/>
              <a:t>질문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나눔바른펜</a:t>
            </a:r>
            <a:r>
              <a:rPr kumimoji="1" lang="ko-KR" altLang="en-US" dirty="0"/>
              <a:t> </a:t>
            </a:r>
            <a:endParaRPr kumimoji="1" lang="en-US" altLang="ko-KR" dirty="0"/>
          </a:p>
          <a:p>
            <a:r>
              <a:rPr kumimoji="1" lang="ko-KR" altLang="en-US" dirty="0"/>
              <a:t>예시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나눔손글씨펜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1095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제목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나눔바른고딕</a:t>
            </a:r>
            <a:endParaRPr kumimoji="1" lang="en-US" altLang="ko-KR" dirty="0"/>
          </a:p>
          <a:p>
            <a:r>
              <a:rPr kumimoji="1" lang="ko-KR" altLang="en-US" dirty="0"/>
              <a:t>질문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나눔바른펜</a:t>
            </a:r>
            <a:r>
              <a:rPr kumimoji="1" lang="ko-KR" altLang="en-US" dirty="0"/>
              <a:t> </a:t>
            </a:r>
            <a:endParaRPr kumimoji="1" lang="en-US" altLang="ko-KR" dirty="0"/>
          </a:p>
          <a:p>
            <a:r>
              <a:rPr kumimoji="1" lang="ko-KR" altLang="en-US" dirty="0"/>
              <a:t>예시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나눔손글씨펜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6613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제목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나눔바른고딕</a:t>
            </a:r>
            <a:endParaRPr kumimoji="1" lang="en-US" altLang="ko-KR" dirty="0"/>
          </a:p>
          <a:p>
            <a:r>
              <a:rPr kumimoji="1" lang="ko-KR" altLang="en-US" dirty="0"/>
              <a:t>질문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나눔바른펜</a:t>
            </a:r>
            <a:r>
              <a:rPr kumimoji="1" lang="ko-KR" altLang="en-US" dirty="0"/>
              <a:t> </a:t>
            </a:r>
            <a:endParaRPr kumimoji="1" lang="en-US" altLang="ko-KR" dirty="0"/>
          </a:p>
          <a:p>
            <a:r>
              <a:rPr kumimoji="1" lang="ko-KR" altLang="en-US" dirty="0"/>
              <a:t>예시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나눔손글씨펜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3464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제목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나눔바른고딕</a:t>
            </a:r>
            <a:endParaRPr kumimoji="1" lang="en-US" altLang="ko-KR" dirty="0"/>
          </a:p>
          <a:p>
            <a:r>
              <a:rPr kumimoji="1" lang="ko-KR" altLang="en-US" dirty="0"/>
              <a:t>질문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나눔바른펜</a:t>
            </a:r>
            <a:r>
              <a:rPr kumimoji="1" lang="ko-KR" altLang="en-US" dirty="0"/>
              <a:t> </a:t>
            </a:r>
            <a:endParaRPr kumimoji="1" lang="en-US" altLang="ko-KR" dirty="0"/>
          </a:p>
          <a:p>
            <a:r>
              <a:rPr kumimoji="1" lang="ko-KR" altLang="en-US" dirty="0"/>
              <a:t>예시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나눔손글씨펜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1649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제목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나눔바른고딕</a:t>
            </a:r>
            <a:endParaRPr kumimoji="1" lang="en-US" altLang="ko-KR" dirty="0"/>
          </a:p>
          <a:p>
            <a:r>
              <a:rPr kumimoji="1" lang="ko-KR" altLang="en-US" dirty="0"/>
              <a:t>질문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나눔바른펜</a:t>
            </a:r>
            <a:r>
              <a:rPr kumimoji="1" lang="ko-KR" altLang="en-US" dirty="0"/>
              <a:t> </a:t>
            </a:r>
            <a:endParaRPr kumimoji="1" lang="en-US" altLang="ko-KR" dirty="0"/>
          </a:p>
          <a:p>
            <a:r>
              <a:rPr kumimoji="1" lang="ko-KR" altLang="en-US" dirty="0"/>
              <a:t>예시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나눔손글씨펜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0029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제목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나눔바른고딕</a:t>
            </a:r>
            <a:endParaRPr kumimoji="1" lang="en-US" altLang="ko-KR" dirty="0"/>
          </a:p>
          <a:p>
            <a:r>
              <a:rPr kumimoji="1" lang="ko-KR" altLang="en-US" dirty="0"/>
              <a:t>질문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나눔바른펜</a:t>
            </a:r>
            <a:r>
              <a:rPr kumimoji="1" lang="ko-KR" altLang="en-US" dirty="0"/>
              <a:t> </a:t>
            </a:r>
            <a:endParaRPr kumimoji="1" lang="en-US" altLang="ko-KR" dirty="0"/>
          </a:p>
          <a:p>
            <a:r>
              <a:rPr kumimoji="1" lang="ko-KR" altLang="en-US" dirty="0"/>
              <a:t>예시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나눔손글씨펜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8773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제목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나눔바른고딕</a:t>
            </a:r>
            <a:endParaRPr kumimoji="1" lang="en-US" altLang="ko-KR" dirty="0"/>
          </a:p>
          <a:p>
            <a:r>
              <a:rPr kumimoji="1" lang="ko-KR" altLang="en-US" dirty="0"/>
              <a:t>질문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나눔바른펜</a:t>
            </a:r>
            <a:r>
              <a:rPr kumimoji="1" lang="ko-KR" altLang="en-US" dirty="0"/>
              <a:t> </a:t>
            </a:r>
            <a:endParaRPr kumimoji="1" lang="en-US" altLang="ko-KR" dirty="0"/>
          </a:p>
          <a:p>
            <a:r>
              <a:rPr kumimoji="1" lang="ko-KR" altLang="en-US" dirty="0"/>
              <a:t>예시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나눔손글씨펜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4671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00025" y="696913"/>
            <a:ext cx="6191250" cy="34829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제목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나눔바른고딕</a:t>
            </a:r>
            <a:endParaRPr kumimoji="1" lang="en-US" altLang="ko-KR" dirty="0"/>
          </a:p>
          <a:p>
            <a:r>
              <a:rPr kumimoji="1" lang="ko-KR" altLang="en-US" dirty="0"/>
              <a:t>질문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나눔바른펜</a:t>
            </a:r>
            <a:r>
              <a:rPr kumimoji="1" lang="ko-KR" altLang="en-US" dirty="0"/>
              <a:t> </a:t>
            </a:r>
            <a:endParaRPr kumimoji="1" lang="en-US" altLang="ko-KR" dirty="0"/>
          </a:p>
          <a:p>
            <a:r>
              <a:rPr kumimoji="1" lang="ko-KR" altLang="en-US" dirty="0"/>
              <a:t>예시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나눔손글씨펜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55732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제목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나눔바른고딕</a:t>
            </a:r>
            <a:endParaRPr kumimoji="1" lang="en-US" altLang="ko-KR" dirty="0"/>
          </a:p>
          <a:p>
            <a:r>
              <a:rPr kumimoji="1" lang="ko-KR" altLang="en-US" dirty="0"/>
              <a:t>질문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나눔바른펜</a:t>
            </a:r>
            <a:r>
              <a:rPr kumimoji="1" lang="ko-KR" altLang="en-US" dirty="0"/>
              <a:t> </a:t>
            </a:r>
            <a:endParaRPr kumimoji="1" lang="en-US" altLang="ko-KR" dirty="0"/>
          </a:p>
          <a:p>
            <a:r>
              <a:rPr kumimoji="1" lang="ko-KR" altLang="en-US" dirty="0"/>
              <a:t>예시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나눔손글씨펜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57715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제목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나눔바른고딕</a:t>
            </a:r>
            <a:endParaRPr kumimoji="1" lang="en-US" altLang="ko-KR" dirty="0"/>
          </a:p>
          <a:p>
            <a:r>
              <a:rPr kumimoji="1" lang="ko-KR" altLang="en-US" dirty="0"/>
              <a:t>질문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나눔바른펜</a:t>
            </a:r>
            <a:r>
              <a:rPr kumimoji="1" lang="ko-KR" altLang="en-US" dirty="0"/>
              <a:t> </a:t>
            </a:r>
            <a:endParaRPr kumimoji="1" lang="en-US" altLang="ko-KR" dirty="0"/>
          </a:p>
          <a:p>
            <a:r>
              <a:rPr kumimoji="1" lang="ko-KR" altLang="en-US" dirty="0"/>
              <a:t>예시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나눔손글씨펜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60266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제목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나눔바른고딕</a:t>
            </a:r>
            <a:endParaRPr kumimoji="1" lang="en-US" altLang="ko-KR" dirty="0"/>
          </a:p>
          <a:p>
            <a:r>
              <a:rPr kumimoji="1" lang="ko-KR" altLang="en-US" dirty="0"/>
              <a:t>질문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나눔바른펜</a:t>
            </a:r>
            <a:r>
              <a:rPr kumimoji="1" lang="ko-KR" altLang="en-US" dirty="0"/>
              <a:t> </a:t>
            </a:r>
            <a:endParaRPr kumimoji="1" lang="en-US" altLang="ko-KR" dirty="0"/>
          </a:p>
          <a:p>
            <a:r>
              <a:rPr kumimoji="1" lang="ko-KR" altLang="en-US" dirty="0"/>
              <a:t>예시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나눔손글씨펜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50304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제목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나눔바른고딕</a:t>
            </a:r>
            <a:endParaRPr kumimoji="1" lang="en-US" altLang="ko-KR" dirty="0"/>
          </a:p>
          <a:p>
            <a:r>
              <a:rPr kumimoji="1" lang="ko-KR" altLang="en-US" dirty="0"/>
              <a:t>질문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나눔바른펜</a:t>
            </a:r>
            <a:r>
              <a:rPr kumimoji="1" lang="ko-KR" altLang="en-US" dirty="0"/>
              <a:t> </a:t>
            </a:r>
            <a:endParaRPr kumimoji="1" lang="en-US" altLang="ko-KR" dirty="0"/>
          </a:p>
          <a:p>
            <a:r>
              <a:rPr kumimoji="1" lang="ko-KR" altLang="en-US" dirty="0"/>
              <a:t>예시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나눔손글씨펜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39071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59420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 txBox="1">
            <a:spLocks noGrp="1"/>
          </p:cNvSpPr>
          <p:nvPr>
            <p:ph type="body" idx="1"/>
          </p:nvPr>
        </p:nvSpPr>
        <p:spPr>
          <a:xfrm>
            <a:off x="659130" y="4412774"/>
            <a:ext cx="5273040" cy="41805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0025" y="696913"/>
            <a:ext cx="6191250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53811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http://www.cdc.go.kr/contents.es?mid=a21110000000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BF68-36D3-439D-B034-02630B593C65}" type="slidenum">
              <a:rPr lang="ko-KR" altLang="en-US" smtClean="0"/>
              <a:pPr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79394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err="1"/>
              <a:t>감염병예방및관리에관한법률</a:t>
            </a:r>
            <a:r>
              <a:rPr lang="ko-KR" altLang="en-US" dirty="0"/>
              <a:t> 개정 </a:t>
            </a:r>
            <a:r>
              <a:rPr lang="en-US" altLang="ko-KR" dirty="0"/>
              <a:t>/ </a:t>
            </a:r>
            <a:r>
              <a:rPr lang="ko-KR" altLang="en-US" dirty="0"/>
              <a:t>보건복지부</a:t>
            </a:r>
            <a:r>
              <a:rPr lang="en-US" altLang="ko-KR" dirty="0"/>
              <a:t>, </a:t>
            </a:r>
            <a:r>
              <a:rPr lang="ko-KR" altLang="en-US" dirty="0"/>
              <a:t>질병관리본부 </a:t>
            </a:r>
            <a:endParaRPr lang="en-US" altLang="ko-KR" dirty="0"/>
          </a:p>
          <a:p>
            <a:r>
              <a:rPr lang="en-US" altLang="ko-KR" dirty="0"/>
              <a:t>http://www.cdc.go.kr/contents.es?mid=a21110000000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BF68-36D3-439D-B034-02630B593C65}" type="slidenum">
              <a:rPr lang="ko-KR" altLang="en-US" smtClean="0"/>
              <a:pPr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92376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19BF68-36D3-439D-B034-02630B593C65}" type="slidenum">
              <a:rPr lang="ko-KR" altLang="en-US" smtClean="0"/>
              <a:pPr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5178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214" marR="5286">
              <a:lnSpc>
                <a:spcPct val="147500"/>
              </a:lnSpc>
              <a:spcBef>
                <a:spcPts val="104"/>
              </a:spcBef>
            </a:pPr>
            <a:r>
              <a:rPr lang="ko-KR" altLang="en-US" sz="1200" spc="-146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사람은 병이나 상처가 생겼을 </a:t>
            </a:r>
            <a:r>
              <a:rPr lang="ko-KR" altLang="en-US" sz="1200" spc="-52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때</a:t>
            </a:r>
            <a:r>
              <a:rPr lang="en-US" altLang="ko-KR" sz="1200" spc="-52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, </a:t>
            </a:r>
            <a:r>
              <a:rPr lang="ko-KR" altLang="en-US" sz="1200" spc="-14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어느 정도 </a:t>
            </a:r>
            <a:r>
              <a:rPr lang="ko-KR" altLang="en-US" sz="1200" spc="-146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스스로 회복할 </a:t>
            </a: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수 </a:t>
            </a:r>
            <a:r>
              <a:rPr lang="ko-KR" altLang="en-US" sz="1200" spc="-104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있어요</a:t>
            </a:r>
            <a:r>
              <a:rPr lang="en-US" altLang="ko-KR" sz="1200" spc="-104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  </a:t>
            </a:r>
            <a:r>
              <a:rPr lang="ko-KR" altLang="en-US" sz="1200" spc="-88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하지만 심각한 </a:t>
            </a:r>
            <a:r>
              <a:rPr lang="ko-KR" altLang="en-US" sz="1200" spc="-9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병에  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걸리거나 </a:t>
            </a:r>
          </a:p>
          <a:p>
            <a:pPr marL="13214" marR="5286">
              <a:lnSpc>
                <a:spcPct val="147500"/>
              </a:lnSpc>
              <a:spcBef>
                <a:spcPts val="104"/>
              </a:spcBef>
            </a:pPr>
            <a:r>
              <a:rPr lang="ko-KR" altLang="en-US" sz="1200" spc="-9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우리 몸이 </a:t>
            </a:r>
            <a:r>
              <a:rPr lang="ko-KR" altLang="en-US" sz="1200" spc="-88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약해져 </a:t>
            </a:r>
            <a:r>
              <a:rPr lang="ko-KR" altLang="en-US" sz="1200" spc="-9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있을 때는 </a:t>
            </a:r>
            <a:r>
              <a:rPr lang="ko-KR" altLang="en-US" sz="1200" spc="-88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스스로 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이겨내지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못해요</a:t>
            </a:r>
            <a:r>
              <a:rPr lang="en-US" altLang="ko-KR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이럴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때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우리는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약의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도움을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받을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수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있어요</a:t>
            </a:r>
            <a:r>
              <a:rPr lang="en-US" altLang="ko-KR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</a:t>
            </a:r>
            <a:endParaRPr lang="ko-KR" altLang="en-US" sz="1200" dirty="0"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  <a:p>
            <a:pPr>
              <a:spcBef>
                <a:spcPts val="5"/>
              </a:spcBef>
            </a:pPr>
            <a:endParaRPr lang="ko-KR" altLang="en-US" sz="1200" dirty="0">
              <a:latin typeface="NanumBarunGothic" panose="020B0603020101020101" pitchFamily="34" charset="-127"/>
              <a:ea typeface="NanumBarunGothic" panose="020B0603020101020101" pitchFamily="34" charset="-127"/>
              <a:cs typeface="Times New Roman"/>
            </a:endParaRPr>
          </a:p>
          <a:p>
            <a:pPr marL="13214" marR="727450">
              <a:lnSpc>
                <a:spcPct val="147500"/>
              </a:lnSpc>
            </a:pP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하지만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약은 잘못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사용하면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우리 몸이 </a:t>
            </a: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더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아프게 </a:t>
            </a: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할 수 </a:t>
            </a:r>
            <a:r>
              <a:rPr lang="ko-KR" altLang="en-US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있어요</a:t>
            </a:r>
            <a:r>
              <a:rPr lang="en-US" altLang="ko-KR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  </a:t>
            </a:r>
            <a:endParaRPr lang="ko-KR" altLang="en-US" sz="1200" spc="-119" dirty="0">
              <a:solidFill>
                <a:srgbClr val="595857"/>
              </a:solidFill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  <a:p>
            <a:pPr marL="13214" marR="727450">
              <a:lnSpc>
                <a:spcPct val="147500"/>
              </a:lnSpc>
            </a:pP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그러므로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약을 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올바르고 안전하게 사용하는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것이</a:t>
            </a:r>
            <a:r>
              <a:rPr lang="ko-KR" altLang="en-US" sz="1200" spc="-78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중요해요</a:t>
            </a:r>
            <a:r>
              <a:rPr lang="en-US" altLang="ko-KR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</a:t>
            </a:r>
            <a:endParaRPr lang="ko-KR" altLang="en-US" sz="1200" dirty="0"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  <a:p>
            <a:pPr>
              <a:spcBef>
                <a:spcPts val="5"/>
              </a:spcBef>
            </a:pPr>
            <a:endParaRPr lang="ko-KR" altLang="en-US" sz="1200" dirty="0">
              <a:latin typeface="NanumBarunGothic" panose="020B0603020101020101" pitchFamily="34" charset="-127"/>
              <a:ea typeface="NanumBarunGothic" panose="020B0603020101020101" pitchFamily="34" charset="-127"/>
              <a:cs typeface="Times New Roman"/>
            </a:endParaRPr>
          </a:p>
          <a:p>
            <a:pPr marL="13214" marR="27750">
              <a:lnSpc>
                <a:spcPct val="147500"/>
              </a:lnSpc>
            </a:pP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이 </a:t>
            </a:r>
            <a:r>
              <a:rPr lang="ko-KR" altLang="en-US" sz="1200" spc="-166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수업에서는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우리가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약을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올바르고 안전하게 사용하기 </a:t>
            </a:r>
            <a:r>
              <a:rPr lang="ko-KR" altLang="en-US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위해서</a:t>
            </a:r>
            <a:r>
              <a:rPr lang="en-US" altLang="ko-KR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,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반드시  알아야 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하는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약에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대한 기본 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내용을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배워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보도록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9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해요</a:t>
            </a:r>
            <a:r>
              <a:rPr lang="en-US" altLang="ko-KR" sz="1200" spc="-9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</a:t>
            </a:r>
            <a:endParaRPr lang="ko-KR" altLang="en-US" sz="1200" dirty="0"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06470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1497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214" marR="5286">
              <a:lnSpc>
                <a:spcPct val="147500"/>
              </a:lnSpc>
              <a:spcBef>
                <a:spcPts val="104"/>
              </a:spcBef>
            </a:pPr>
            <a:r>
              <a:rPr lang="ko-KR" altLang="en-US" sz="1200" spc="-146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사람은 병이나 상처가 생겼을 </a:t>
            </a:r>
            <a:r>
              <a:rPr lang="ko-KR" altLang="en-US" sz="1200" spc="-52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때</a:t>
            </a:r>
            <a:r>
              <a:rPr lang="en-US" altLang="ko-KR" sz="1200" spc="-52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, </a:t>
            </a:r>
            <a:r>
              <a:rPr lang="ko-KR" altLang="en-US" sz="1200" spc="-14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어느 정도 </a:t>
            </a:r>
            <a:r>
              <a:rPr lang="ko-KR" altLang="en-US" sz="1200" spc="-146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스스로 회복할 </a:t>
            </a: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수 </a:t>
            </a:r>
            <a:r>
              <a:rPr lang="ko-KR" altLang="en-US" sz="1200" spc="-104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있어요</a:t>
            </a:r>
            <a:r>
              <a:rPr lang="en-US" altLang="ko-KR" sz="1200" spc="-104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  </a:t>
            </a:r>
            <a:r>
              <a:rPr lang="ko-KR" altLang="en-US" sz="1200" spc="-88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하지만 심각한 </a:t>
            </a:r>
            <a:r>
              <a:rPr lang="ko-KR" altLang="en-US" sz="1200" spc="-9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병에  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걸리거나 </a:t>
            </a:r>
          </a:p>
          <a:p>
            <a:pPr marL="13214" marR="5286">
              <a:lnSpc>
                <a:spcPct val="147500"/>
              </a:lnSpc>
              <a:spcBef>
                <a:spcPts val="104"/>
              </a:spcBef>
            </a:pPr>
            <a:r>
              <a:rPr lang="ko-KR" altLang="en-US" sz="1200" spc="-9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우리 몸이 </a:t>
            </a:r>
            <a:r>
              <a:rPr lang="ko-KR" altLang="en-US" sz="1200" spc="-88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약해져 </a:t>
            </a:r>
            <a:r>
              <a:rPr lang="ko-KR" altLang="en-US" sz="1200" spc="-9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있을 때는 </a:t>
            </a:r>
            <a:r>
              <a:rPr lang="ko-KR" altLang="en-US" sz="1200" spc="-88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스스로 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이겨내지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못해요</a:t>
            </a:r>
            <a:r>
              <a:rPr lang="en-US" altLang="ko-KR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이럴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때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우리는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약의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도움을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받을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수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있어요</a:t>
            </a:r>
            <a:r>
              <a:rPr lang="en-US" altLang="ko-KR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</a:t>
            </a:r>
            <a:endParaRPr lang="ko-KR" altLang="en-US" sz="1200" dirty="0"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  <a:p>
            <a:pPr>
              <a:spcBef>
                <a:spcPts val="5"/>
              </a:spcBef>
            </a:pPr>
            <a:endParaRPr lang="ko-KR" altLang="en-US" sz="1200" dirty="0">
              <a:latin typeface="NanumBarunGothic" panose="020B0603020101020101" pitchFamily="34" charset="-127"/>
              <a:ea typeface="NanumBarunGothic" panose="020B0603020101020101" pitchFamily="34" charset="-127"/>
              <a:cs typeface="Times New Roman"/>
            </a:endParaRPr>
          </a:p>
          <a:p>
            <a:pPr marL="13214" marR="727450">
              <a:lnSpc>
                <a:spcPct val="147500"/>
              </a:lnSpc>
            </a:pP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하지만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약은 잘못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사용하면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우리 몸이 </a:t>
            </a: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더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아프게 </a:t>
            </a: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할 수 </a:t>
            </a:r>
            <a:r>
              <a:rPr lang="ko-KR" altLang="en-US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있어요</a:t>
            </a:r>
            <a:r>
              <a:rPr lang="en-US" altLang="ko-KR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  </a:t>
            </a:r>
            <a:endParaRPr lang="ko-KR" altLang="en-US" sz="1200" spc="-119" dirty="0">
              <a:solidFill>
                <a:srgbClr val="595857"/>
              </a:solidFill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  <a:p>
            <a:pPr marL="13214" marR="727450">
              <a:lnSpc>
                <a:spcPct val="147500"/>
              </a:lnSpc>
            </a:pP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그러므로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약을 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올바르고 안전하게 사용하는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것이</a:t>
            </a:r>
            <a:r>
              <a:rPr lang="ko-KR" altLang="en-US" sz="1200" spc="-78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중요해요</a:t>
            </a:r>
            <a:r>
              <a:rPr lang="en-US" altLang="ko-KR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</a:t>
            </a:r>
            <a:endParaRPr lang="ko-KR" altLang="en-US" sz="1200" dirty="0"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  <a:p>
            <a:pPr>
              <a:spcBef>
                <a:spcPts val="5"/>
              </a:spcBef>
            </a:pPr>
            <a:endParaRPr lang="ko-KR" altLang="en-US" sz="1200" dirty="0">
              <a:latin typeface="NanumBarunGothic" panose="020B0603020101020101" pitchFamily="34" charset="-127"/>
              <a:ea typeface="NanumBarunGothic" panose="020B0603020101020101" pitchFamily="34" charset="-127"/>
              <a:cs typeface="Times New Roman"/>
            </a:endParaRPr>
          </a:p>
          <a:p>
            <a:pPr marL="13214" marR="27750">
              <a:lnSpc>
                <a:spcPct val="147500"/>
              </a:lnSpc>
            </a:pP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이 </a:t>
            </a:r>
            <a:r>
              <a:rPr lang="ko-KR" altLang="en-US" sz="1200" spc="-166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수업에서는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우리가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약을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올바르고 안전하게 사용하기 </a:t>
            </a:r>
            <a:r>
              <a:rPr lang="ko-KR" altLang="en-US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위해서</a:t>
            </a:r>
            <a:r>
              <a:rPr lang="en-US" altLang="ko-KR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,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반드시  알아야 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하는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약에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대한 기본 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내용을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배워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보도록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9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해요</a:t>
            </a:r>
            <a:r>
              <a:rPr lang="en-US" altLang="ko-KR" sz="1200" spc="-9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</a:t>
            </a:r>
            <a:endParaRPr lang="ko-KR" altLang="en-US" sz="1200" dirty="0"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602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214" marR="5286">
              <a:lnSpc>
                <a:spcPct val="147500"/>
              </a:lnSpc>
              <a:spcBef>
                <a:spcPts val="104"/>
              </a:spcBef>
            </a:pPr>
            <a:r>
              <a:rPr lang="ko-KR" altLang="en-US" sz="1200" spc="-146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사람은 병이나 상처가 생겼을 </a:t>
            </a:r>
            <a:r>
              <a:rPr lang="ko-KR" altLang="en-US" sz="1200" spc="-52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때</a:t>
            </a:r>
            <a:r>
              <a:rPr lang="en-US" altLang="ko-KR" sz="1200" spc="-52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, </a:t>
            </a:r>
            <a:r>
              <a:rPr lang="ko-KR" altLang="en-US" sz="1200" spc="-14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어느 정도 </a:t>
            </a:r>
            <a:r>
              <a:rPr lang="ko-KR" altLang="en-US" sz="1200" spc="-146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스스로 회복할 </a:t>
            </a: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수 </a:t>
            </a:r>
            <a:r>
              <a:rPr lang="ko-KR" altLang="en-US" sz="1200" spc="-104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있어요</a:t>
            </a:r>
            <a:r>
              <a:rPr lang="en-US" altLang="ko-KR" sz="1200" spc="-104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  </a:t>
            </a:r>
            <a:r>
              <a:rPr lang="ko-KR" altLang="en-US" sz="1200" spc="-88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하지만 심각한 </a:t>
            </a:r>
            <a:r>
              <a:rPr lang="ko-KR" altLang="en-US" sz="1200" spc="-9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병에  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걸리거나 </a:t>
            </a:r>
          </a:p>
          <a:p>
            <a:pPr marL="13214" marR="5286">
              <a:lnSpc>
                <a:spcPct val="147500"/>
              </a:lnSpc>
              <a:spcBef>
                <a:spcPts val="104"/>
              </a:spcBef>
            </a:pPr>
            <a:r>
              <a:rPr lang="ko-KR" altLang="en-US" sz="1200" spc="-9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우리 몸이 </a:t>
            </a:r>
            <a:r>
              <a:rPr lang="ko-KR" altLang="en-US" sz="1200" spc="-88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약해져 </a:t>
            </a:r>
            <a:r>
              <a:rPr lang="ko-KR" altLang="en-US" sz="1200" spc="-9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있을 때는 </a:t>
            </a:r>
            <a:r>
              <a:rPr lang="ko-KR" altLang="en-US" sz="1200" spc="-88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스스로 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이겨내지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못해요</a:t>
            </a:r>
            <a:r>
              <a:rPr lang="en-US" altLang="ko-KR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이럴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때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우리는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약의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도움을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받을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수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있어요</a:t>
            </a:r>
            <a:r>
              <a:rPr lang="en-US" altLang="ko-KR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</a:t>
            </a:r>
            <a:endParaRPr lang="ko-KR" altLang="en-US" sz="1200" dirty="0"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  <a:p>
            <a:pPr>
              <a:spcBef>
                <a:spcPts val="5"/>
              </a:spcBef>
            </a:pPr>
            <a:endParaRPr lang="ko-KR" altLang="en-US" sz="1200" dirty="0">
              <a:latin typeface="NanumBarunGothic" panose="020B0603020101020101" pitchFamily="34" charset="-127"/>
              <a:ea typeface="NanumBarunGothic" panose="020B0603020101020101" pitchFamily="34" charset="-127"/>
              <a:cs typeface="Times New Roman"/>
            </a:endParaRPr>
          </a:p>
          <a:p>
            <a:pPr marL="13214" marR="727450">
              <a:lnSpc>
                <a:spcPct val="147500"/>
              </a:lnSpc>
            </a:pP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하지만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약은 잘못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사용하면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우리 몸이 </a:t>
            </a: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더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아프게 </a:t>
            </a: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할 수 </a:t>
            </a:r>
            <a:r>
              <a:rPr lang="ko-KR" altLang="en-US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있어요</a:t>
            </a:r>
            <a:r>
              <a:rPr lang="en-US" altLang="ko-KR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  </a:t>
            </a:r>
            <a:endParaRPr lang="ko-KR" altLang="en-US" sz="1200" spc="-119" dirty="0">
              <a:solidFill>
                <a:srgbClr val="595857"/>
              </a:solidFill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  <a:p>
            <a:pPr marL="13214" marR="727450">
              <a:lnSpc>
                <a:spcPct val="147500"/>
              </a:lnSpc>
            </a:pP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그러므로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약을 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올바르고 안전하게 사용하는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것이</a:t>
            </a:r>
            <a:r>
              <a:rPr lang="ko-KR" altLang="en-US" sz="1200" spc="-78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중요해요</a:t>
            </a:r>
            <a:r>
              <a:rPr lang="en-US" altLang="ko-KR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</a:t>
            </a:r>
            <a:endParaRPr lang="ko-KR" altLang="en-US" sz="1200" dirty="0"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  <a:p>
            <a:pPr>
              <a:spcBef>
                <a:spcPts val="5"/>
              </a:spcBef>
            </a:pPr>
            <a:endParaRPr lang="ko-KR" altLang="en-US" sz="1200" dirty="0">
              <a:latin typeface="NanumBarunGothic" panose="020B0603020101020101" pitchFamily="34" charset="-127"/>
              <a:ea typeface="NanumBarunGothic" panose="020B0603020101020101" pitchFamily="34" charset="-127"/>
              <a:cs typeface="Times New Roman"/>
            </a:endParaRPr>
          </a:p>
          <a:p>
            <a:pPr marL="13214" marR="27750">
              <a:lnSpc>
                <a:spcPct val="147500"/>
              </a:lnSpc>
            </a:pP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이 </a:t>
            </a:r>
            <a:r>
              <a:rPr lang="ko-KR" altLang="en-US" sz="1200" spc="-166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수업에서는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우리가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약을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올바르고 안전하게 사용하기 </a:t>
            </a:r>
            <a:r>
              <a:rPr lang="ko-KR" altLang="en-US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위해서</a:t>
            </a:r>
            <a:r>
              <a:rPr lang="en-US" altLang="ko-KR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,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반드시  알아야 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하는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약에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대한 기본 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내용을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배워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보도록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9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해요</a:t>
            </a:r>
            <a:r>
              <a:rPr lang="en-US" altLang="ko-KR" sz="1200" spc="-9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</a:t>
            </a:r>
            <a:endParaRPr lang="ko-KR" altLang="en-US" sz="1200" dirty="0"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8222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214" marR="5286">
              <a:lnSpc>
                <a:spcPct val="147500"/>
              </a:lnSpc>
              <a:spcBef>
                <a:spcPts val="104"/>
              </a:spcBef>
            </a:pPr>
            <a:r>
              <a:rPr lang="ko-KR" altLang="en-US" sz="1200" spc="-146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사람은 병이나 상처가 생겼을 </a:t>
            </a:r>
            <a:r>
              <a:rPr lang="ko-KR" altLang="en-US" sz="1200" spc="-52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때</a:t>
            </a:r>
            <a:r>
              <a:rPr lang="en-US" altLang="ko-KR" sz="1200" spc="-52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, </a:t>
            </a:r>
            <a:r>
              <a:rPr lang="ko-KR" altLang="en-US" sz="1200" spc="-14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어느 정도 </a:t>
            </a:r>
            <a:r>
              <a:rPr lang="ko-KR" altLang="en-US" sz="1200" spc="-146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스스로 회복할 </a:t>
            </a: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수 </a:t>
            </a:r>
            <a:r>
              <a:rPr lang="ko-KR" altLang="en-US" sz="1200" spc="-104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있어요</a:t>
            </a:r>
            <a:r>
              <a:rPr lang="en-US" altLang="ko-KR" sz="1200" spc="-104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  </a:t>
            </a:r>
            <a:r>
              <a:rPr lang="ko-KR" altLang="en-US" sz="1200" spc="-88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하지만 심각한 </a:t>
            </a:r>
            <a:r>
              <a:rPr lang="ko-KR" altLang="en-US" sz="1200" spc="-9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병에  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걸리거나 </a:t>
            </a:r>
          </a:p>
          <a:p>
            <a:pPr marL="13214" marR="5286">
              <a:lnSpc>
                <a:spcPct val="147500"/>
              </a:lnSpc>
              <a:spcBef>
                <a:spcPts val="104"/>
              </a:spcBef>
            </a:pPr>
            <a:r>
              <a:rPr lang="ko-KR" altLang="en-US" sz="1200" spc="-9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우리 몸이 </a:t>
            </a:r>
            <a:r>
              <a:rPr lang="ko-KR" altLang="en-US" sz="1200" spc="-88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약해져 </a:t>
            </a:r>
            <a:r>
              <a:rPr lang="ko-KR" altLang="en-US" sz="1200" spc="-9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있을 때는 </a:t>
            </a:r>
            <a:r>
              <a:rPr lang="ko-KR" altLang="en-US" sz="1200" spc="-88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스스로 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이겨내지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못해요</a:t>
            </a:r>
            <a:r>
              <a:rPr lang="en-US" altLang="ko-KR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이럴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때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우리는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약의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도움을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받을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수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있어요</a:t>
            </a:r>
            <a:r>
              <a:rPr lang="en-US" altLang="ko-KR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</a:t>
            </a:r>
            <a:endParaRPr lang="ko-KR" altLang="en-US" sz="1200" dirty="0"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  <a:p>
            <a:pPr>
              <a:spcBef>
                <a:spcPts val="5"/>
              </a:spcBef>
            </a:pPr>
            <a:endParaRPr lang="ko-KR" altLang="en-US" sz="1200" dirty="0">
              <a:latin typeface="NanumBarunGothic" panose="020B0603020101020101" pitchFamily="34" charset="-127"/>
              <a:ea typeface="NanumBarunGothic" panose="020B0603020101020101" pitchFamily="34" charset="-127"/>
              <a:cs typeface="Times New Roman"/>
            </a:endParaRPr>
          </a:p>
          <a:p>
            <a:pPr marL="13214" marR="727450">
              <a:lnSpc>
                <a:spcPct val="147500"/>
              </a:lnSpc>
            </a:pP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하지만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약은 잘못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사용하면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우리 몸이 </a:t>
            </a: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더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아프게 </a:t>
            </a: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할 수 </a:t>
            </a:r>
            <a:r>
              <a:rPr lang="ko-KR" altLang="en-US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있어요</a:t>
            </a:r>
            <a:r>
              <a:rPr lang="en-US" altLang="ko-KR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  </a:t>
            </a:r>
            <a:endParaRPr lang="ko-KR" altLang="en-US" sz="1200" spc="-119" dirty="0">
              <a:solidFill>
                <a:srgbClr val="595857"/>
              </a:solidFill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  <a:p>
            <a:pPr marL="13214" marR="727450">
              <a:lnSpc>
                <a:spcPct val="147500"/>
              </a:lnSpc>
            </a:pP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그러므로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약을 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올바르고 안전하게 사용하는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것이</a:t>
            </a:r>
            <a:r>
              <a:rPr lang="ko-KR" altLang="en-US" sz="1200" spc="-78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중요해요</a:t>
            </a:r>
            <a:r>
              <a:rPr lang="en-US" altLang="ko-KR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</a:t>
            </a:r>
            <a:endParaRPr lang="ko-KR" altLang="en-US" sz="1200" dirty="0"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  <a:p>
            <a:pPr>
              <a:spcBef>
                <a:spcPts val="5"/>
              </a:spcBef>
            </a:pPr>
            <a:endParaRPr lang="ko-KR" altLang="en-US" sz="1200" dirty="0">
              <a:latin typeface="NanumBarunGothic" panose="020B0603020101020101" pitchFamily="34" charset="-127"/>
              <a:ea typeface="NanumBarunGothic" panose="020B0603020101020101" pitchFamily="34" charset="-127"/>
              <a:cs typeface="Times New Roman"/>
            </a:endParaRPr>
          </a:p>
          <a:p>
            <a:pPr marL="13214" marR="27750">
              <a:lnSpc>
                <a:spcPct val="147500"/>
              </a:lnSpc>
            </a:pPr>
            <a:r>
              <a:rPr lang="ko-KR" altLang="en-US" sz="1200" spc="-130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이 </a:t>
            </a:r>
            <a:r>
              <a:rPr lang="ko-KR" altLang="en-US" sz="1200" spc="-166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수업에서는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우리가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약을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올바르고 안전하게 사용하기 </a:t>
            </a:r>
            <a:r>
              <a:rPr lang="ko-KR" altLang="en-US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위해서</a:t>
            </a:r>
            <a:r>
              <a:rPr lang="en-US" altLang="ko-KR" sz="1200" spc="-11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,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반드시  알아야 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하는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약에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대한 기본 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내용을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5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배워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161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보도록</a:t>
            </a:r>
            <a:r>
              <a:rPr lang="ko-KR" altLang="en-US" sz="1200" spc="-83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</a:t>
            </a:r>
            <a:r>
              <a:rPr lang="ko-KR" altLang="en-US" sz="1200" spc="-9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해요</a:t>
            </a:r>
            <a:r>
              <a:rPr lang="en-US" altLang="ko-KR" sz="1200" spc="-99" dirty="0">
                <a:solidFill>
                  <a:srgbClr val="595857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.</a:t>
            </a:r>
            <a:endParaRPr lang="ko-KR" altLang="en-US" sz="1200" dirty="0"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9377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제목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나눔바른고딕</a:t>
            </a:r>
            <a:endParaRPr kumimoji="1" lang="en-US" altLang="ko-KR" dirty="0"/>
          </a:p>
          <a:p>
            <a:r>
              <a:rPr kumimoji="1" lang="ko-KR" altLang="en-US" dirty="0"/>
              <a:t>질문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나눔바른펜</a:t>
            </a:r>
            <a:r>
              <a:rPr kumimoji="1" lang="ko-KR" altLang="en-US" dirty="0"/>
              <a:t> </a:t>
            </a:r>
            <a:endParaRPr kumimoji="1" lang="en-US" altLang="ko-KR" dirty="0"/>
          </a:p>
          <a:p>
            <a:r>
              <a:rPr kumimoji="1" lang="ko-KR" altLang="en-US" dirty="0"/>
              <a:t>예시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나눔손글씨펜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3953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제목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나눔바른고딕</a:t>
            </a:r>
            <a:endParaRPr kumimoji="1" lang="en-US" altLang="ko-KR" dirty="0"/>
          </a:p>
          <a:p>
            <a:r>
              <a:rPr kumimoji="1" lang="ko-KR" altLang="en-US" dirty="0"/>
              <a:t>질문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나눔바른펜</a:t>
            </a:r>
            <a:r>
              <a:rPr kumimoji="1" lang="ko-KR" altLang="en-US" dirty="0"/>
              <a:t> </a:t>
            </a:r>
            <a:endParaRPr kumimoji="1" lang="en-US" altLang="ko-KR" dirty="0"/>
          </a:p>
          <a:p>
            <a:r>
              <a:rPr kumimoji="1" lang="ko-KR" altLang="en-US" dirty="0"/>
              <a:t>예시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나눔손글씨펜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6516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/>
              <a:t>제목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나눔바른고딕</a:t>
            </a:r>
            <a:endParaRPr kumimoji="1" lang="en-US" altLang="ko-KR" dirty="0"/>
          </a:p>
          <a:p>
            <a:r>
              <a:rPr kumimoji="1" lang="ko-KR" altLang="en-US" dirty="0"/>
              <a:t>질문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나눔바른펜</a:t>
            </a:r>
            <a:r>
              <a:rPr kumimoji="1" lang="ko-KR" altLang="en-US" dirty="0"/>
              <a:t> </a:t>
            </a:r>
            <a:endParaRPr kumimoji="1" lang="en-US" altLang="ko-KR" dirty="0"/>
          </a:p>
          <a:p>
            <a:r>
              <a:rPr kumimoji="1" lang="ko-KR" altLang="en-US" dirty="0"/>
              <a:t>예시 </a:t>
            </a:r>
            <a:r>
              <a:rPr kumimoji="1" lang="en-US" altLang="ko-KR" dirty="0"/>
              <a:t>:</a:t>
            </a:r>
            <a:r>
              <a:rPr kumimoji="1" lang="ko-KR" altLang="en-US" dirty="0"/>
              <a:t> </a:t>
            </a:r>
            <a:r>
              <a:rPr kumimoji="1" lang="ko-KR" altLang="en-US" dirty="0" err="1"/>
              <a:t>나눔손글씨펜</a:t>
            </a:r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F604D-E5FF-47AD-9BB1-F4FC91A86370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3302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78801" y="2043303"/>
            <a:ext cx="9959738" cy="530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757602" y="3691129"/>
            <a:ext cx="820213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71178" y="1479578"/>
            <a:ext cx="5374984" cy="669542"/>
          </a:xfrm>
        </p:spPr>
        <p:txBody>
          <a:bodyPr lIns="0" tIns="0" rIns="0" bIns="0"/>
          <a:lstStyle>
            <a:lvl1pPr>
              <a:defRPr sz="4351" b="1" i="0">
                <a:solidFill>
                  <a:srgbClr val="595857"/>
                </a:solidFill>
                <a:latin typeface="Malgun Gothic"/>
                <a:cs typeface="Malgun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71178" y="1479578"/>
            <a:ext cx="5374984" cy="669542"/>
          </a:xfrm>
        </p:spPr>
        <p:txBody>
          <a:bodyPr lIns="0" tIns="0" rIns="0" bIns="0"/>
          <a:lstStyle>
            <a:lvl1pPr>
              <a:defRPr sz="4351" b="1" i="0">
                <a:solidFill>
                  <a:srgbClr val="595857"/>
                </a:solidFill>
                <a:latin typeface="Malgun Gothic"/>
                <a:cs typeface="Malgun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85868" y="1516000"/>
            <a:ext cx="509704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034430" y="1516000"/>
            <a:ext cx="509704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5/7/2020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71178" y="1479578"/>
            <a:ext cx="5374984" cy="669542"/>
          </a:xfrm>
        </p:spPr>
        <p:txBody>
          <a:bodyPr lIns="0" tIns="0" rIns="0" bIns="0"/>
          <a:lstStyle>
            <a:lvl1pPr>
              <a:defRPr sz="4351" b="1" i="0">
                <a:solidFill>
                  <a:srgbClr val="595857"/>
                </a:solidFill>
                <a:latin typeface="Malgun Gothic"/>
                <a:cs typeface="Malgun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k object 25"/>
          <p:cNvSpPr/>
          <p:nvPr/>
        </p:nvSpPr>
        <p:spPr>
          <a:xfrm>
            <a:off x="2" y="5193989"/>
            <a:ext cx="11711694" cy="1396202"/>
          </a:xfrm>
          <a:custGeom>
            <a:avLst/>
            <a:gdLst/>
            <a:ahLst/>
            <a:cxnLst/>
            <a:rect l="l" t="t" r="r" b="b"/>
            <a:pathLst>
              <a:path w="6588125" h="1967865">
                <a:moveTo>
                  <a:pt x="0" y="1967382"/>
                </a:moveTo>
                <a:lnTo>
                  <a:pt x="0" y="0"/>
                </a:lnTo>
                <a:lnTo>
                  <a:pt x="6587997" y="0"/>
                </a:lnTo>
                <a:lnTo>
                  <a:pt x="6587997" y="1967382"/>
                </a:lnTo>
                <a:lnTo>
                  <a:pt x="0" y="196738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5/7/2020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125140-CFE8-4346-A9C5-57B029EAF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7496D3C-DC7F-4CDF-A5CE-0417225E1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D803C-1921-4D32-8040-AAE05B6B394C}" type="datetimeFigureOut">
              <a:rPr lang="ko-KR" altLang="en-US" smtClean="0"/>
              <a:pPr/>
              <a:t>2020-05-07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A50D2CB-6BF0-46C0-A84C-FAFB8AF2F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2C373CE-5294-45AD-95F6-0EE93C7AE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12DB2-253B-422D-AE69-2C0D1F2631E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8954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71178" y="1479578"/>
            <a:ext cx="5374984" cy="530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50" b="1" i="0">
                <a:solidFill>
                  <a:srgbClr val="595857"/>
                </a:solidFill>
                <a:latin typeface="Malgun Gothic"/>
                <a:cs typeface="Malgun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85868" y="1516000"/>
            <a:ext cx="1054560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983895" y="6129910"/>
            <a:ext cx="374954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85868" y="6129910"/>
            <a:ext cx="26949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5/7/2020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436484" y="6129910"/>
            <a:ext cx="269498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76666">
        <a:defRPr>
          <a:latin typeface="+mn-lt"/>
          <a:ea typeface="+mn-ea"/>
          <a:cs typeface="+mn-cs"/>
        </a:defRPr>
      </a:lvl2pPr>
      <a:lvl3pPr marL="1153333">
        <a:defRPr>
          <a:latin typeface="+mn-lt"/>
          <a:ea typeface="+mn-ea"/>
          <a:cs typeface="+mn-cs"/>
        </a:defRPr>
      </a:lvl3pPr>
      <a:lvl4pPr marL="1729999">
        <a:defRPr>
          <a:latin typeface="+mn-lt"/>
          <a:ea typeface="+mn-ea"/>
          <a:cs typeface="+mn-cs"/>
        </a:defRPr>
      </a:lvl4pPr>
      <a:lvl5pPr marL="2306665">
        <a:defRPr>
          <a:latin typeface="+mn-lt"/>
          <a:ea typeface="+mn-ea"/>
          <a:cs typeface="+mn-cs"/>
        </a:defRPr>
      </a:lvl5pPr>
      <a:lvl6pPr marL="2883332">
        <a:defRPr>
          <a:latin typeface="+mn-lt"/>
          <a:ea typeface="+mn-ea"/>
          <a:cs typeface="+mn-cs"/>
        </a:defRPr>
      </a:lvl6pPr>
      <a:lvl7pPr marL="3459998">
        <a:defRPr>
          <a:latin typeface="+mn-lt"/>
          <a:ea typeface="+mn-ea"/>
          <a:cs typeface="+mn-cs"/>
        </a:defRPr>
      </a:lvl7pPr>
      <a:lvl8pPr marL="4036665">
        <a:defRPr>
          <a:latin typeface="+mn-lt"/>
          <a:ea typeface="+mn-ea"/>
          <a:cs typeface="+mn-cs"/>
        </a:defRPr>
      </a:lvl8pPr>
      <a:lvl9pPr marL="461333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76666">
        <a:defRPr>
          <a:latin typeface="+mn-lt"/>
          <a:ea typeface="+mn-ea"/>
          <a:cs typeface="+mn-cs"/>
        </a:defRPr>
      </a:lvl2pPr>
      <a:lvl3pPr marL="1153333">
        <a:defRPr>
          <a:latin typeface="+mn-lt"/>
          <a:ea typeface="+mn-ea"/>
          <a:cs typeface="+mn-cs"/>
        </a:defRPr>
      </a:lvl3pPr>
      <a:lvl4pPr marL="1729999">
        <a:defRPr>
          <a:latin typeface="+mn-lt"/>
          <a:ea typeface="+mn-ea"/>
          <a:cs typeface="+mn-cs"/>
        </a:defRPr>
      </a:lvl4pPr>
      <a:lvl5pPr marL="2306665">
        <a:defRPr>
          <a:latin typeface="+mn-lt"/>
          <a:ea typeface="+mn-ea"/>
          <a:cs typeface="+mn-cs"/>
        </a:defRPr>
      </a:lvl5pPr>
      <a:lvl6pPr marL="2883332">
        <a:defRPr>
          <a:latin typeface="+mn-lt"/>
          <a:ea typeface="+mn-ea"/>
          <a:cs typeface="+mn-cs"/>
        </a:defRPr>
      </a:lvl6pPr>
      <a:lvl7pPr marL="3459998">
        <a:defRPr>
          <a:latin typeface="+mn-lt"/>
          <a:ea typeface="+mn-ea"/>
          <a:cs typeface="+mn-cs"/>
        </a:defRPr>
      </a:lvl7pPr>
      <a:lvl8pPr marL="4036665">
        <a:defRPr>
          <a:latin typeface="+mn-lt"/>
          <a:ea typeface="+mn-ea"/>
          <a:cs typeface="+mn-cs"/>
        </a:defRPr>
      </a:lvl8pPr>
      <a:lvl9pPr marL="461333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10" Type="http://schemas.openxmlformats.org/officeDocument/2006/relationships/image" Target="../media/image34.png"/><Relationship Id="rId4" Type="http://schemas.openxmlformats.org/officeDocument/2006/relationships/image" Target="../media/image6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4.png"/><Relationship Id="rId10" Type="http://schemas.openxmlformats.org/officeDocument/2006/relationships/image" Target="../media/image39.png"/><Relationship Id="rId4" Type="http://schemas.openxmlformats.org/officeDocument/2006/relationships/image" Target="../media/image6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3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73.png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5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6.png"/><Relationship Id="rId5" Type="http://schemas.openxmlformats.org/officeDocument/2006/relationships/image" Target="../media/image86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8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hyperlink" Target="http://cncidc.or.kr/home/homeIndex.do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95.png"/><Relationship Id="rId2" Type="http://schemas.openxmlformats.org/officeDocument/2006/relationships/hyperlink" Target="http://www.chungnamilbo.com/news/articleView.html?idxno=456958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95.png"/><Relationship Id="rId2" Type="http://schemas.openxmlformats.org/officeDocument/2006/relationships/hyperlink" Target="https://m.post.naver.com/viewer/postView.nhn?volumeNo=14079970&amp;memberNo=20182790&amp;searchRank=32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10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6.jpeg"/><Relationship Id="rId4" Type="http://schemas.openxmlformats.org/officeDocument/2006/relationships/image" Target="../media/image6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8.jpeg"/><Relationship Id="rId4" Type="http://schemas.openxmlformats.org/officeDocument/2006/relationships/image" Target="../media/image6.pn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14.png"/><Relationship Id="rId4" Type="http://schemas.openxmlformats.org/officeDocument/2006/relationships/image" Target="../media/image20.gif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4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그룹 130">
            <a:extLst>
              <a:ext uri="{FF2B5EF4-FFF2-40B4-BE49-F238E27FC236}">
                <a16:creationId xmlns:a16="http://schemas.microsoft.com/office/drawing/2014/main" id="{B944B9F2-5614-1A48-8193-4BC3D7FAD040}"/>
              </a:ext>
            </a:extLst>
          </p:cNvPr>
          <p:cNvGrpSpPr/>
          <p:nvPr/>
        </p:nvGrpSpPr>
        <p:grpSpPr>
          <a:xfrm>
            <a:off x="1" y="0"/>
            <a:ext cx="9256374" cy="6579944"/>
            <a:chOff x="0" y="-861081"/>
            <a:chExt cx="11692503" cy="8311681"/>
          </a:xfrm>
        </p:grpSpPr>
        <p:sp>
          <p:nvSpPr>
            <p:cNvPr id="2" name="object 2"/>
            <p:cNvSpPr/>
            <p:nvPr/>
          </p:nvSpPr>
          <p:spPr>
            <a:xfrm>
              <a:off x="0" y="1564691"/>
              <a:ext cx="11692503" cy="5885909"/>
            </a:xfrm>
            <a:custGeom>
              <a:avLst/>
              <a:gdLst/>
              <a:ahLst/>
              <a:cxnLst/>
              <a:rect l="l" t="t" r="r" b="b"/>
              <a:pathLst>
                <a:path w="6577330" h="6577330">
                  <a:moveTo>
                    <a:pt x="0" y="0"/>
                  </a:moveTo>
                  <a:lnTo>
                    <a:pt x="0" y="6577275"/>
                  </a:lnTo>
                  <a:lnTo>
                    <a:pt x="6577279" y="6577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8FC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" name="object 3"/>
            <p:cNvSpPr/>
            <p:nvPr/>
          </p:nvSpPr>
          <p:spPr>
            <a:xfrm>
              <a:off x="0" y="-861081"/>
              <a:ext cx="6495333" cy="3269697"/>
            </a:xfrm>
            <a:custGeom>
              <a:avLst/>
              <a:gdLst/>
              <a:ahLst/>
              <a:cxnLst/>
              <a:rect l="l" t="t" r="r" b="b"/>
              <a:pathLst>
                <a:path w="3653790" h="3653790">
                  <a:moveTo>
                    <a:pt x="3653345" y="0"/>
                  </a:moveTo>
                  <a:lnTo>
                    <a:pt x="0" y="0"/>
                  </a:lnTo>
                  <a:lnTo>
                    <a:pt x="0" y="3653341"/>
                  </a:lnTo>
                  <a:lnTo>
                    <a:pt x="3653345" y="0"/>
                  </a:lnTo>
                  <a:close/>
                </a:path>
              </a:pathLst>
            </a:custGeom>
            <a:solidFill>
              <a:srgbClr val="F0EEF7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" name="object 4"/>
            <p:cNvSpPr/>
            <p:nvPr/>
          </p:nvSpPr>
          <p:spPr>
            <a:xfrm>
              <a:off x="1292217" y="-861081"/>
              <a:ext cx="5202814" cy="1309811"/>
            </a:xfrm>
            <a:custGeom>
              <a:avLst/>
              <a:gdLst/>
              <a:ahLst/>
              <a:cxnLst/>
              <a:rect l="l" t="t" r="r" b="b"/>
              <a:pathLst>
                <a:path w="2926715" h="1463675">
                  <a:moveTo>
                    <a:pt x="2926442" y="0"/>
                  </a:moveTo>
                  <a:lnTo>
                    <a:pt x="0" y="0"/>
                  </a:lnTo>
                  <a:lnTo>
                    <a:pt x="1463223" y="1463230"/>
                  </a:lnTo>
                  <a:lnTo>
                    <a:pt x="2926442" y="0"/>
                  </a:lnTo>
                  <a:close/>
                </a:path>
              </a:pathLst>
            </a:custGeom>
            <a:solidFill>
              <a:srgbClr val="E4E1F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" name="object 5"/>
            <p:cNvSpPr/>
            <p:nvPr/>
          </p:nvSpPr>
          <p:spPr>
            <a:xfrm>
              <a:off x="2" y="-861081"/>
              <a:ext cx="2419100" cy="1785434"/>
            </a:xfrm>
            <a:custGeom>
              <a:avLst/>
              <a:gdLst/>
              <a:ahLst/>
              <a:cxnLst/>
              <a:rect l="l" t="t" r="r" b="b"/>
              <a:pathLst>
                <a:path w="1360805" h="1995170">
                  <a:moveTo>
                    <a:pt x="726906" y="0"/>
                  </a:moveTo>
                  <a:lnTo>
                    <a:pt x="0" y="0"/>
                  </a:lnTo>
                  <a:lnTo>
                    <a:pt x="0" y="1994696"/>
                  </a:lnTo>
                  <a:lnTo>
                    <a:pt x="1360805" y="633894"/>
                  </a:lnTo>
                  <a:lnTo>
                    <a:pt x="726906" y="0"/>
                  </a:lnTo>
                  <a:close/>
                </a:path>
              </a:pathLst>
            </a:custGeom>
            <a:solidFill>
              <a:srgbClr val="BBB3D8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" name="object 6"/>
            <p:cNvSpPr/>
            <p:nvPr/>
          </p:nvSpPr>
          <p:spPr>
            <a:xfrm>
              <a:off x="2" y="1564691"/>
              <a:ext cx="838726" cy="843848"/>
            </a:xfrm>
            <a:custGeom>
              <a:avLst/>
              <a:gdLst/>
              <a:ahLst/>
              <a:cxnLst/>
              <a:rect l="l" t="t" r="r" b="b"/>
              <a:pathLst>
                <a:path w="471805" h="942975">
                  <a:moveTo>
                    <a:pt x="0" y="0"/>
                  </a:moveTo>
                  <a:lnTo>
                    <a:pt x="0" y="942612"/>
                  </a:lnTo>
                  <a:lnTo>
                    <a:pt x="471308" y="471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AED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grpSp>
        <p:nvGrpSpPr>
          <p:cNvPr id="182" name="그룹 181"/>
          <p:cNvGrpSpPr/>
          <p:nvPr/>
        </p:nvGrpSpPr>
        <p:grpSpPr>
          <a:xfrm rot="1003772">
            <a:off x="6812488" y="2409749"/>
            <a:ext cx="513120" cy="315766"/>
            <a:chOff x="7132627" y="797885"/>
            <a:chExt cx="1153721" cy="476421"/>
          </a:xfrm>
        </p:grpSpPr>
        <p:sp>
          <p:nvSpPr>
            <p:cNvPr id="159" name="object 159"/>
            <p:cNvSpPr/>
            <p:nvPr/>
          </p:nvSpPr>
          <p:spPr>
            <a:xfrm>
              <a:off x="7132627" y="797885"/>
              <a:ext cx="946010" cy="476214"/>
            </a:xfrm>
            <a:custGeom>
              <a:avLst/>
              <a:gdLst/>
              <a:ahLst/>
              <a:cxnLst/>
              <a:rect l="l" t="t" r="r" b="b"/>
              <a:pathLst>
                <a:path w="671195" h="671194">
                  <a:moveTo>
                    <a:pt x="187121" y="0"/>
                  </a:moveTo>
                  <a:lnTo>
                    <a:pt x="132766" y="7690"/>
                  </a:lnTo>
                  <a:lnTo>
                    <a:pt x="90661" y="25475"/>
                  </a:lnTo>
                  <a:lnTo>
                    <a:pt x="54165" y="54178"/>
                  </a:lnTo>
                  <a:lnTo>
                    <a:pt x="25468" y="90667"/>
                  </a:lnTo>
                  <a:lnTo>
                    <a:pt x="7672" y="132790"/>
                  </a:lnTo>
                  <a:lnTo>
                    <a:pt x="0" y="187121"/>
                  </a:lnTo>
                  <a:lnTo>
                    <a:pt x="840" y="204945"/>
                  </a:lnTo>
                  <a:lnTo>
                    <a:pt x="13449" y="256057"/>
                  </a:lnTo>
                  <a:lnTo>
                    <a:pt x="35080" y="294188"/>
                  </a:lnTo>
                  <a:lnTo>
                    <a:pt x="409206" y="671067"/>
                  </a:lnTo>
                  <a:lnTo>
                    <a:pt x="671055" y="409232"/>
                  </a:lnTo>
                  <a:lnTo>
                    <a:pt x="316001" y="54178"/>
                  </a:lnTo>
                  <a:lnTo>
                    <a:pt x="279478" y="25135"/>
                  </a:lnTo>
                  <a:lnTo>
                    <a:pt x="256044" y="13449"/>
                  </a:lnTo>
                  <a:lnTo>
                    <a:pt x="247383" y="10123"/>
                  </a:lnTo>
                  <a:lnTo>
                    <a:pt x="205595" y="785"/>
                  </a:lnTo>
                  <a:lnTo>
                    <a:pt x="196559" y="197"/>
                  </a:lnTo>
                  <a:lnTo>
                    <a:pt x="187121" y="0"/>
                  </a:lnTo>
                  <a:close/>
                </a:path>
                <a:path w="671195" h="671194">
                  <a:moveTo>
                    <a:pt x="256082" y="13373"/>
                  </a:moveTo>
                  <a:lnTo>
                    <a:pt x="256255" y="13449"/>
                  </a:lnTo>
                  <a:lnTo>
                    <a:pt x="256082" y="13373"/>
                  </a:lnTo>
                  <a:close/>
                </a:path>
              </a:pathLst>
            </a:custGeom>
            <a:solidFill>
              <a:srgbClr val="6356A2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0" name="object 160"/>
            <p:cNvSpPr/>
            <p:nvPr/>
          </p:nvSpPr>
          <p:spPr>
            <a:xfrm>
              <a:off x="7340338" y="797894"/>
              <a:ext cx="946010" cy="476214"/>
            </a:xfrm>
            <a:custGeom>
              <a:avLst/>
              <a:gdLst/>
              <a:ahLst/>
              <a:cxnLst/>
              <a:rect l="l" t="t" r="r" b="b"/>
              <a:pathLst>
                <a:path w="671195" h="671194">
                  <a:moveTo>
                    <a:pt x="483946" y="0"/>
                  </a:moveTo>
                  <a:lnTo>
                    <a:pt x="431636" y="7565"/>
                  </a:lnTo>
                  <a:lnTo>
                    <a:pt x="391013" y="25464"/>
                  </a:lnTo>
                  <a:lnTo>
                    <a:pt x="355053" y="54165"/>
                  </a:lnTo>
                  <a:lnTo>
                    <a:pt x="0" y="409219"/>
                  </a:lnTo>
                  <a:lnTo>
                    <a:pt x="261835" y="671055"/>
                  </a:lnTo>
                  <a:lnTo>
                    <a:pt x="617791" y="315112"/>
                  </a:lnTo>
                  <a:lnTo>
                    <a:pt x="645932" y="279478"/>
                  </a:lnTo>
                  <a:lnTo>
                    <a:pt x="657682" y="256070"/>
                  </a:lnTo>
                  <a:lnTo>
                    <a:pt x="660944" y="247396"/>
                  </a:lnTo>
                  <a:lnTo>
                    <a:pt x="670280" y="205605"/>
                  </a:lnTo>
                  <a:lnTo>
                    <a:pt x="671067" y="187121"/>
                  </a:lnTo>
                  <a:lnTo>
                    <a:pt x="670207" y="168730"/>
                  </a:lnTo>
                  <a:lnTo>
                    <a:pt x="657402" y="115227"/>
                  </a:lnTo>
                  <a:lnTo>
                    <a:pt x="635835" y="75875"/>
                  </a:lnTo>
                  <a:lnTo>
                    <a:pt x="609660" y="47239"/>
                  </a:lnTo>
                  <a:lnTo>
                    <a:pt x="572501" y="21147"/>
                  </a:lnTo>
                  <a:lnTo>
                    <a:pt x="520419" y="3395"/>
                  </a:lnTo>
                  <a:lnTo>
                    <a:pt x="502238" y="840"/>
                  </a:lnTo>
                  <a:lnTo>
                    <a:pt x="483946" y="0"/>
                  </a:lnTo>
                  <a:close/>
                </a:path>
              </a:pathLst>
            </a:custGeom>
            <a:solidFill>
              <a:srgbClr val="796BA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1" name="object 161"/>
            <p:cNvSpPr/>
            <p:nvPr/>
          </p:nvSpPr>
          <p:spPr>
            <a:xfrm>
              <a:off x="7340338" y="1088236"/>
              <a:ext cx="738371" cy="186070"/>
            </a:xfrm>
            <a:custGeom>
              <a:avLst/>
              <a:gdLst/>
              <a:ahLst/>
              <a:cxnLst/>
              <a:rect l="l" t="t" r="r" b="b"/>
              <a:pathLst>
                <a:path w="523875" h="262255">
                  <a:moveTo>
                    <a:pt x="523684" y="0"/>
                  </a:moveTo>
                  <a:lnTo>
                    <a:pt x="0" y="0"/>
                  </a:lnTo>
                  <a:lnTo>
                    <a:pt x="261835" y="261835"/>
                  </a:lnTo>
                  <a:lnTo>
                    <a:pt x="523684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62" name="object 162"/>
          <p:cNvSpPr txBox="1">
            <a:spLocks noGrp="1"/>
          </p:cNvSpPr>
          <p:nvPr>
            <p:ph type="title"/>
          </p:nvPr>
        </p:nvSpPr>
        <p:spPr>
          <a:xfrm>
            <a:off x="3801269" y="1314450"/>
            <a:ext cx="1845988" cy="2327734"/>
          </a:xfrm>
          <a:prstGeom prst="rect">
            <a:avLst/>
          </a:prstGeom>
        </p:spPr>
        <p:txBody>
          <a:bodyPr vert="horz" wrap="square" lIns="0" tIns="19222" rIns="0" bIns="0" rtlCol="0">
            <a:spAutoFit/>
          </a:bodyPr>
          <a:lstStyle/>
          <a:p>
            <a:pPr marL="16019">
              <a:spcBef>
                <a:spcPts val="151"/>
              </a:spcBef>
            </a:pPr>
            <a:r>
              <a:rPr sz="15000" spc="-557" baseline="3441" dirty="0" err="1">
                <a:solidFill>
                  <a:srgbClr val="6356A2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</a:t>
            </a:r>
            <a:endParaRPr sz="15000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184" name="직사각형 183"/>
          <p:cNvSpPr/>
          <p:nvPr/>
        </p:nvSpPr>
        <p:spPr>
          <a:xfrm>
            <a:off x="6801659" y="2823107"/>
            <a:ext cx="2560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4509">
              <a:spcBef>
                <a:spcPts val="1785"/>
              </a:spcBef>
            </a:pPr>
            <a:r>
              <a:rPr lang="en-US" altLang="ko-KR" b="1" dirty="0">
                <a:solidFill>
                  <a:schemeClr val="accent4"/>
                </a:solidFill>
                <a:latin typeface="+mn-ea"/>
                <a:cs typeface="Malgun Gothic"/>
              </a:rPr>
              <a:t>[</a:t>
            </a:r>
            <a:r>
              <a:rPr lang="ko-KR" altLang="en-US" b="1" dirty="0">
                <a:solidFill>
                  <a:schemeClr val="accent4"/>
                </a:solidFill>
                <a:latin typeface="+mn-ea"/>
                <a:cs typeface="Malgun Gothic"/>
              </a:rPr>
              <a:t> 청각장애인  교재 </a:t>
            </a:r>
            <a:r>
              <a:rPr lang="en-US" altLang="ko-KR" b="1" dirty="0">
                <a:solidFill>
                  <a:schemeClr val="accent4"/>
                </a:solidFill>
                <a:latin typeface="+mn-ea"/>
                <a:cs typeface="Malgun Gothic"/>
              </a:rPr>
              <a:t>]</a:t>
            </a:r>
            <a:endParaRPr lang="ko-KR" altLang="en-US" b="1" dirty="0">
              <a:solidFill>
                <a:schemeClr val="accent4"/>
              </a:solidFill>
              <a:latin typeface="+mn-ea"/>
              <a:cs typeface="Malgun Gothic"/>
            </a:endParaRPr>
          </a:p>
        </p:txBody>
      </p:sp>
      <p:pic>
        <p:nvPicPr>
          <p:cNvPr id="133" name="그림 132">
            <a:extLst>
              <a:ext uri="{FF2B5EF4-FFF2-40B4-BE49-F238E27FC236}">
                <a16:creationId xmlns:a16="http://schemas.microsoft.com/office/drawing/2014/main" id="{1A47E9CB-0187-EC49-BC49-4B6B653AB0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869" y="247650"/>
            <a:ext cx="1219200" cy="265043"/>
          </a:xfrm>
          <a:prstGeom prst="rect">
            <a:avLst/>
          </a:prstGeom>
        </p:spPr>
      </p:pic>
      <p:sp>
        <p:nvSpPr>
          <p:cNvPr id="183" name="object 162">
            <a:extLst>
              <a:ext uri="{FF2B5EF4-FFF2-40B4-BE49-F238E27FC236}">
                <a16:creationId xmlns:a16="http://schemas.microsoft.com/office/drawing/2014/main" id="{FACBA72A-77E2-334F-9DBC-521C954196BE}"/>
              </a:ext>
            </a:extLst>
          </p:cNvPr>
          <p:cNvSpPr txBox="1">
            <a:spLocks/>
          </p:cNvSpPr>
          <p:nvPr/>
        </p:nvSpPr>
        <p:spPr>
          <a:xfrm>
            <a:off x="5086510" y="2180927"/>
            <a:ext cx="2097371" cy="388742"/>
          </a:xfrm>
          <a:prstGeom prst="rect">
            <a:avLst/>
          </a:prstGeom>
        </p:spPr>
        <p:txBody>
          <a:bodyPr vert="horz" wrap="square" lIns="0" tIns="19222" rIns="0" bIns="0" rtlCol="0">
            <a:spAutoFit/>
          </a:bodyPr>
          <a:lstStyle>
            <a:lvl1pPr>
              <a:defRPr sz="4351" b="1" i="0">
                <a:solidFill>
                  <a:srgbClr val="595857"/>
                </a:solidFill>
                <a:latin typeface="Malgun Gothic"/>
                <a:ea typeface="+mj-ea"/>
                <a:cs typeface="Malgun Gothic"/>
              </a:defRPr>
            </a:lvl1pPr>
          </a:lstStyle>
          <a:p>
            <a:pPr marL="16019" latinLnBrk="0">
              <a:spcBef>
                <a:spcPts val="151"/>
              </a:spcBef>
            </a:pPr>
            <a:r>
              <a:rPr lang="ko-KR" altLang="en-US" sz="2400" b="0" kern="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에 대해</a:t>
            </a:r>
          </a:p>
        </p:txBody>
      </p:sp>
      <p:grpSp>
        <p:nvGrpSpPr>
          <p:cNvPr id="142" name="그룹 141">
            <a:extLst>
              <a:ext uri="{FF2B5EF4-FFF2-40B4-BE49-F238E27FC236}">
                <a16:creationId xmlns:a16="http://schemas.microsoft.com/office/drawing/2014/main" id="{53647D0E-6D13-8146-BC66-885A71D941A0}"/>
              </a:ext>
            </a:extLst>
          </p:cNvPr>
          <p:cNvGrpSpPr/>
          <p:nvPr/>
        </p:nvGrpSpPr>
        <p:grpSpPr>
          <a:xfrm rot="1651983">
            <a:off x="7352320" y="2506569"/>
            <a:ext cx="187366" cy="115302"/>
            <a:chOff x="7132627" y="797885"/>
            <a:chExt cx="1153721" cy="476421"/>
          </a:xfrm>
        </p:grpSpPr>
        <p:sp>
          <p:nvSpPr>
            <p:cNvPr id="143" name="object 159">
              <a:extLst>
                <a:ext uri="{FF2B5EF4-FFF2-40B4-BE49-F238E27FC236}">
                  <a16:creationId xmlns:a16="http://schemas.microsoft.com/office/drawing/2014/main" id="{46D22413-A342-3D4E-95E4-6BD0FCE80252}"/>
                </a:ext>
              </a:extLst>
            </p:cNvPr>
            <p:cNvSpPr/>
            <p:nvPr/>
          </p:nvSpPr>
          <p:spPr>
            <a:xfrm>
              <a:off x="7132627" y="797885"/>
              <a:ext cx="946010" cy="476214"/>
            </a:xfrm>
            <a:custGeom>
              <a:avLst/>
              <a:gdLst/>
              <a:ahLst/>
              <a:cxnLst/>
              <a:rect l="l" t="t" r="r" b="b"/>
              <a:pathLst>
                <a:path w="671195" h="671194">
                  <a:moveTo>
                    <a:pt x="187121" y="0"/>
                  </a:moveTo>
                  <a:lnTo>
                    <a:pt x="132766" y="7690"/>
                  </a:lnTo>
                  <a:lnTo>
                    <a:pt x="90661" y="25475"/>
                  </a:lnTo>
                  <a:lnTo>
                    <a:pt x="54165" y="54178"/>
                  </a:lnTo>
                  <a:lnTo>
                    <a:pt x="25468" y="90667"/>
                  </a:lnTo>
                  <a:lnTo>
                    <a:pt x="7672" y="132790"/>
                  </a:lnTo>
                  <a:lnTo>
                    <a:pt x="0" y="187121"/>
                  </a:lnTo>
                  <a:lnTo>
                    <a:pt x="840" y="204945"/>
                  </a:lnTo>
                  <a:lnTo>
                    <a:pt x="13449" y="256057"/>
                  </a:lnTo>
                  <a:lnTo>
                    <a:pt x="35080" y="294188"/>
                  </a:lnTo>
                  <a:lnTo>
                    <a:pt x="409206" y="671067"/>
                  </a:lnTo>
                  <a:lnTo>
                    <a:pt x="671055" y="409232"/>
                  </a:lnTo>
                  <a:lnTo>
                    <a:pt x="316001" y="54178"/>
                  </a:lnTo>
                  <a:lnTo>
                    <a:pt x="279478" y="25135"/>
                  </a:lnTo>
                  <a:lnTo>
                    <a:pt x="256044" y="13449"/>
                  </a:lnTo>
                  <a:lnTo>
                    <a:pt x="247383" y="10123"/>
                  </a:lnTo>
                  <a:lnTo>
                    <a:pt x="205595" y="785"/>
                  </a:lnTo>
                  <a:lnTo>
                    <a:pt x="196559" y="197"/>
                  </a:lnTo>
                  <a:lnTo>
                    <a:pt x="187121" y="0"/>
                  </a:lnTo>
                  <a:close/>
                </a:path>
                <a:path w="671195" h="671194">
                  <a:moveTo>
                    <a:pt x="256082" y="13373"/>
                  </a:moveTo>
                  <a:lnTo>
                    <a:pt x="256255" y="13449"/>
                  </a:lnTo>
                  <a:lnTo>
                    <a:pt x="256082" y="13373"/>
                  </a:lnTo>
                  <a:close/>
                </a:path>
              </a:pathLst>
            </a:custGeom>
            <a:solidFill>
              <a:srgbClr val="6356A2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4" name="object 160">
              <a:extLst>
                <a:ext uri="{FF2B5EF4-FFF2-40B4-BE49-F238E27FC236}">
                  <a16:creationId xmlns:a16="http://schemas.microsoft.com/office/drawing/2014/main" id="{D6778D10-6A30-CE47-94C6-E178718B8DEF}"/>
                </a:ext>
              </a:extLst>
            </p:cNvPr>
            <p:cNvSpPr/>
            <p:nvPr/>
          </p:nvSpPr>
          <p:spPr>
            <a:xfrm>
              <a:off x="7340338" y="797894"/>
              <a:ext cx="946010" cy="476214"/>
            </a:xfrm>
            <a:custGeom>
              <a:avLst/>
              <a:gdLst/>
              <a:ahLst/>
              <a:cxnLst/>
              <a:rect l="l" t="t" r="r" b="b"/>
              <a:pathLst>
                <a:path w="671195" h="671194">
                  <a:moveTo>
                    <a:pt x="483946" y="0"/>
                  </a:moveTo>
                  <a:lnTo>
                    <a:pt x="431636" y="7565"/>
                  </a:lnTo>
                  <a:lnTo>
                    <a:pt x="391013" y="25464"/>
                  </a:lnTo>
                  <a:lnTo>
                    <a:pt x="355053" y="54165"/>
                  </a:lnTo>
                  <a:lnTo>
                    <a:pt x="0" y="409219"/>
                  </a:lnTo>
                  <a:lnTo>
                    <a:pt x="261835" y="671055"/>
                  </a:lnTo>
                  <a:lnTo>
                    <a:pt x="617791" y="315112"/>
                  </a:lnTo>
                  <a:lnTo>
                    <a:pt x="645932" y="279478"/>
                  </a:lnTo>
                  <a:lnTo>
                    <a:pt x="657682" y="256070"/>
                  </a:lnTo>
                  <a:lnTo>
                    <a:pt x="660944" y="247396"/>
                  </a:lnTo>
                  <a:lnTo>
                    <a:pt x="670280" y="205605"/>
                  </a:lnTo>
                  <a:lnTo>
                    <a:pt x="671067" y="187121"/>
                  </a:lnTo>
                  <a:lnTo>
                    <a:pt x="670207" y="168730"/>
                  </a:lnTo>
                  <a:lnTo>
                    <a:pt x="657402" y="115227"/>
                  </a:lnTo>
                  <a:lnTo>
                    <a:pt x="635835" y="75875"/>
                  </a:lnTo>
                  <a:lnTo>
                    <a:pt x="609660" y="47239"/>
                  </a:lnTo>
                  <a:lnTo>
                    <a:pt x="572501" y="21147"/>
                  </a:lnTo>
                  <a:lnTo>
                    <a:pt x="520419" y="3395"/>
                  </a:lnTo>
                  <a:lnTo>
                    <a:pt x="502238" y="840"/>
                  </a:lnTo>
                  <a:lnTo>
                    <a:pt x="483946" y="0"/>
                  </a:lnTo>
                  <a:close/>
                </a:path>
              </a:pathLst>
            </a:custGeom>
            <a:solidFill>
              <a:srgbClr val="796BA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5" name="object 161">
              <a:extLst>
                <a:ext uri="{FF2B5EF4-FFF2-40B4-BE49-F238E27FC236}">
                  <a16:creationId xmlns:a16="http://schemas.microsoft.com/office/drawing/2014/main" id="{E1916463-B97E-DA4B-A2CC-29401DC9EA22}"/>
                </a:ext>
              </a:extLst>
            </p:cNvPr>
            <p:cNvSpPr/>
            <p:nvPr/>
          </p:nvSpPr>
          <p:spPr>
            <a:xfrm>
              <a:off x="7340338" y="1088236"/>
              <a:ext cx="738371" cy="186070"/>
            </a:xfrm>
            <a:custGeom>
              <a:avLst/>
              <a:gdLst/>
              <a:ahLst/>
              <a:cxnLst/>
              <a:rect l="l" t="t" r="r" b="b"/>
              <a:pathLst>
                <a:path w="523875" h="262255">
                  <a:moveTo>
                    <a:pt x="523684" y="0"/>
                  </a:moveTo>
                  <a:lnTo>
                    <a:pt x="0" y="0"/>
                  </a:lnTo>
                  <a:lnTo>
                    <a:pt x="261835" y="261835"/>
                  </a:lnTo>
                  <a:lnTo>
                    <a:pt x="523684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46" name="object 162">
            <a:extLst>
              <a:ext uri="{FF2B5EF4-FFF2-40B4-BE49-F238E27FC236}">
                <a16:creationId xmlns:a16="http://schemas.microsoft.com/office/drawing/2014/main" id="{D9B69679-A690-8543-AFA5-ACB7C5CD757D}"/>
              </a:ext>
            </a:extLst>
          </p:cNvPr>
          <p:cNvSpPr txBox="1">
            <a:spLocks/>
          </p:cNvSpPr>
          <p:nvPr/>
        </p:nvSpPr>
        <p:spPr>
          <a:xfrm>
            <a:off x="5050281" y="2227988"/>
            <a:ext cx="2097371" cy="1250516"/>
          </a:xfrm>
          <a:prstGeom prst="rect">
            <a:avLst/>
          </a:prstGeom>
        </p:spPr>
        <p:txBody>
          <a:bodyPr vert="horz" wrap="square" lIns="0" tIns="19222" rIns="0" bIns="0" rtlCol="0">
            <a:spAutoFit/>
          </a:bodyPr>
          <a:lstStyle>
            <a:lvl1pPr>
              <a:defRPr sz="4351" b="1" i="0">
                <a:solidFill>
                  <a:srgbClr val="595857"/>
                </a:solidFill>
                <a:latin typeface="Malgun Gothic"/>
                <a:ea typeface="+mj-ea"/>
                <a:cs typeface="Malgun Gothic"/>
              </a:defRPr>
            </a:lvl1pPr>
          </a:lstStyle>
          <a:p>
            <a:pPr marL="16019" latinLnBrk="0">
              <a:spcBef>
                <a:spcPts val="151"/>
              </a:spcBef>
            </a:pPr>
            <a:r>
              <a:rPr lang="ko-KR" altLang="en-US" sz="8000" kern="0" baseline="3441" dirty="0">
                <a:solidFill>
                  <a:srgbClr val="6356A2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배워요</a:t>
            </a:r>
            <a:endParaRPr lang="ko-KR" altLang="en-US" sz="8000" kern="0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pic>
        <p:nvPicPr>
          <p:cNvPr id="135" name="그림 134">
            <a:extLst>
              <a:ext uri="{FF2B5EF4-FFF2-40B4-BE49-F238E27FC236}">
                <a16:creationId xmlns:a16="http://schemas.microsoft.com/office/drawing/2014/main" id="{F79BAF9B-FF22-5B45-99D0-76C2450E8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169" y="4240295"/>
            <a:ext cx="1930400" cy="2286000"/>
          </a:xfrm>
          <a:prstGeom prst="rect">
            <a:avLst/>
          </a:prstGeom>
        </p:spPr>
      </p:pic>
      <p:pic>
        <p:nvPicPr>
          <p:cNvPr id="137" name="그림 136">
            <a:extLst>
              <a:ext uri="{FF2B5EF4-FFF2-40B4-BE49-F238E27FC236}">
                <a16:creationId xmlns:a16="http://schemas.microsoft.com/office/drawing/2014/main" id="{869292F4-EBA8-1E46-B40F-31C0080DC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790" y="4362450"/>
            <a:ext cx="2984500" cy="2286000"/>
          </a:xfrm>
          <a:prstGeom prst="rect">
            <a:avLst/>
          </a:prstGeom>
        </p:spPr>
      </p:pic>
      <p:pic>
        <p:nvPicPr>
          <p:cNvPr id="139" name="그림 138">
            <a:extLst>
              <a:ext uri="{FF2B5EF4-FFF2-40B4-BE49-F238E27FC236}">
                <a16:creationId xmlns:a16="http://schemas.microsoft.com/office/drawing/2014/main" id="{B2D95BCF-953A-0C45-9CCC-C8F44E4C09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569" y="4240295"/>
            <a:ext cx="711200" cy="584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8336047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약은 항상 고마운 물질일까요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?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46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49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0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57529">
            <a:off x="4823794" y="2125168"/>
            <a:ext cx="2271028" cy="246767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8" t="46098" r="29840" b="39595"/>
          <a:stretch/>
        </p:blipFill>
        <p:spPr>
          <a:xfrm rot="7281950" flipV="1">
            <a:off x="3218502" y="2763782"/>
            <a:ext cx="3706319" cy="1190444"/>
          </a:xfrm>
          <a:prstGeom prst="rect">
            <a:avLst/>
          </a:prstGeom>
        </p:spPr>
      </p:pic>
      <p:sp>
        <p:nvSpPr>
          <p:cNvPr id="35" name="object 4"/>
          <p:cNvSpPr txBox="1">
            <a:spLocks/>
          </p:cNvSpPr>
          <p:nvPr/>
        </p:nvSpPr>
        <p:spPr>
          <a:xfrm>
            <a:off x="1726311" y="2686050"/>
            <a:ext cx="1872542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>
            <a:lvl1pPr>
              <a:defRPr sz="4351" b="1" i="0">
                <a:solidFill>
                  <a:srgbClr val="595857"/>
                </a:solidFill>
                <a:latin typeface="Malgun Gothic"/>
                <a:ea typeface="+mj-ea"/>
                <a:cs typeface="Malgun Gothic"/>
              </a:defRPr>
            </a:lvl1pPr>
          </a:lstStyle>
          <a:p>
            <a:pPr marL="16019" latinLnBrk="0">
              <a:spcBef>
                <a:spcPts val="126"/>
              </a:spcBef>
            </a:pPr>
            <a:r>
              <a:rPr lang="ko-KR" altLang="en-US" sz="3532" kern="0">
                <a:solidFill>
                  <a:schemeClr val="tx1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조리도구</a:t>
            </a:r>
            <a:endParaRPr lang="ko-KR" altLang="en-US" sz="3532" kern="0" dirty="0">
              <a:solidFill>
                <a:schemeClr val="tx1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36" name="object 4"/>
          <p:cNvSpPr txBox="1">
            <a:spLocks/>
          </p:cNvSpPr>
          <p:nvPr/>
        </p:nvSpPr>
        <p:spPr>
          <a:xfrm>
            <a:off x="7992269" y="2686773"/>
            <a:ext cx="1026677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>
            <a:lvl1pPr>
              <a:defRPr sz="4351" b="1" i="0">
                <a:solidFill>
                  <a:srgbClr val="595857"/>
                </a:solidFill>
                <a:latin typeface="Malgun Gothic"/>
                <a:ea typeface="+mj-ea"/>
                <a:cs typeface="Malgun Gothic"/>
              </a:defRPr>
            </a:lvl1pPr>
          </a:lstStyle>
          <a:p>
            <a:pPr marL="16019" latinLnBrk="0">
              <a:spcBef>
                <a:spcPts val="126"/>
              </a:spcBef>
            </a:pPr>
            <a:r>
              <a:rPr lang="ko-KR" altLang="en-US" sz="3532" kern="0" dirty="0">
                <a:solidFill>
                  <a:srgbClr val="FF0000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흉기</a:t>
            </a:r>
          </a:p>
        </p:txBody>
      </p:sp>
    </p:spTree>
    <p:extLst>
      <p:ext uri="{BB962C8B-B14F-4D97-AF65-F5344CB8AC3E}">
        <p14:creationId xmlns:p14="http://schemas.microsoft.com/office/powerpoint/2010/main" val="220569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모서리가 둥근 사각형 설명선 43"/>
          <p:cNvSpPr/>
          <p:nvPr/>
        </p:nvSpPr>
        <p:spPr>
          <a:xfrm>
            <a:off x="1451204" y="1952284"/>
            <a:ext cx="2743200" cy="1737514"/>
          </a:xfrm>
          <a:prstGeom prst="wedgeRoundRectCallout">
            <a:avLst>
              <a:gd name="adj1" fmla="val 74003"/>
              <a:gd name="adj2" fmla="val 76286"/>
              <a:gd name="adj3" fmla="val 16667"/>
            </a:avLst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3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8336047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약의 두 얼굴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46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49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0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sp>
        <p:nvSpPr>
          <p:cNvPr id="20" name="Google Shape;289;p39"/>
          <p:cNvSpPr txBox="1"/>
          <p:nvPr/>
        </p:nvSpPr>
        <p:spPr>
          <a:xfrm>
            <a:off x="1256279" y="2002623"/>
            <a:ext cx="3212500" cy="163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8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GOOD</a:t>
            </a:r>
            <a:endParaRPr dirty="0">
              <a:solidFill>
                <a:srgbClr val="FF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400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올바른 용법, </a:t>
            </a:r>
            <a:endParaRPr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400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용량으로</a:t>
            </a:r>
            <a:endParaRPr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400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사용될 때,</a:t>
            </a:r>
            <a:endParaRPr sz="2400" dirty="0">
              <a:solidFill>
                <a:srgbClr val="00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  <p:pic>
        <p:nvPicPr>
          <p:cNvPr id="39" name="Google Shape;307;p39" descr="C:\Users\apple\Desktop\천사2.png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953651" y="1222653"/>
            <a:ext cx="1193832" cy="134403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object 11"/>
          <p:cNvSpPr/>
          <p:nvPr/>
        </p:nvSpPr>
        <p:spPr>
          <a:xfrm>
            <a:off x="4519020" y="2990850"/>
            <a:ext cx="2824571" cy="37284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모서리가 둥근 사각형 설명선 41"/>
          <p:cNvSpPr/>
          <p:nvPr/>
        </p:nvSpPr>
        <p:spPr>
          <a:xfrm>
            <a:off x="8033735" y="2002624"/>
            <a:ext cx="2743200" cy="1737514"/>
          </a:xfrm>
          <a:prstGeom prst="wedgeRoundRectCallout">
            <a:avLst>
              <a:gd name="adj1" fmla="val -72615"/>
              <a:gd name="adj2" fmla="val 75142"/>
              <a:gd name="adj3" fmla="val 16667"/>
            </a:avLst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pic>
        <p:nvPicPr>
          <p:cNvPr id="40" name="Google Shape;308;p39" descr="C:\Users\apple\Desktop\악마2.png"/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10105544" y="1216261"/>
            <a:ext cx="1058678" cy="13935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7;p39"/>
          <p:cNvSpPr txBox="1"/>
          <p:nvPr/>
        </p:nvSpPr>
        <p:spPr>
          <a:xfrm>
            <a:off x="7775543" y="2005441"/>
            <a:ext cx="3259583" cy="163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8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BAD</a:t>
            </a:r>
            <a:endParaRPr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400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 잘못 사용되거나</a:t>
            </a:r>
            <a:endParaRPr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400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(오용), 과다하게 </a:t>
            </a:r>
            <a:endParaRPr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400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사용(남용)될 때,</a:t>
            </a:r>
            <a:endParaRPr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49846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모서리가 둥근 사각형 설명선 43"/>
          <p:cNvSpPr/>
          <p:nvPr/>
        </p:nvSpPr>
        <p:spPr>
          <a:xfrm>
            <a:off x="1230939" y="1951054"/>
            <a:ext cx="3264465" cy="1737514"/>
          </a:xfrm>
          <a:prstGeom prst="wedgeRoundRectCallout">
            <a:avLst>
              <a:gd name="adj1" fmla="val 74003"/>
              <a:gd name="adj2" fmla="val 76286"/>
              <a:gd name="adj3" fmla="val 16667"/>
            </a:avLst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3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8336047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약의 두 얼굴 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: 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해열진통소염제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46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49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0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sp>
        <p:nvSpPr>
          <p:cNvPr id="20" name="Google Shape;289;p39"/>
          <p:cNvSpPr txBox="1"/>
          <p:nvPr/>
        </p:nvSpPr>
        <p:spPr>
          <a:xfrm>
            <a:off x="1036015" y="2001393"/>
            <a:ext cx="3535590" cy="163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ko-KR" sz="2400" dirty="0">
                <a:solidFill>
                  <a:srgbClr val="00B0F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GOOD</a:t>
            </a:r>
            <a:endParaRPr lang="ko-KR" altLang="en-US" sz="2400" dirty="0">
              <a:solidFill>
                <a:srgbClr val="FF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  <a:p>
            <a:pPr lvl="0" algn="ctr"/>
            <a:r>
              <a:rPr lang="ko-KR" altLang="en-US" sz="2400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열을 내림</a:t>
            </a:r>
            <a:r>
              <a:rPr lang="en-US" altLang="ko-KR" sz="2400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(</a:t>
            </a:r>
            <a:r>
              <a:rPr lang="ko-KR" altLang="en-US" sz="2400" dirty="0">
                <a:solidFill>
                  <a:srgbClr val="00B0F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        </a:t>
            </a:r>
            <a:r>
              <a:rPr lang="en-US" altLang="ko-KR" sz="2400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)</a:t>
            </a:r>
            <a:endParaRPr lang="ko-KR" altLang="en-US" sz="24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lvl="0" algn="ctr"/>
            <a:r>
              <a:rPr lang="ko-KR" altLang="en-US" sz="2400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아프지 않게</a:t>
            </a:r>
            <a:r>
              <a:rPr lang="en-US" altLang="ko-KR" sz="2400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(</a:t>
            </a:r>
            <a:r>
              <a:rPr lang="ko-KR" altLang="en-US" sz="2400" dirty="0">
                <a:solidFill>
                  <a:srgbClr val="00B0F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       </a:t>
            </a:r>
            <a:r>
              <a:rPr lang="en-US" altLang="ko-KR" sz="2400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)</a:t>
            </a:r>
            <a:endParaRPr lang="ko-KR" altLang="en-US" sz="24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lvl="0" algn="ctr"/>
            <a:r>
              <a:rPr lang="ko-KR" altLang="en-US" sz="2400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염증을 가라앉힘</a:t>
            </a:r>
            <a:r>
              <a:rPr lang="en-US" altLang="ko-KR" sz="2400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(</a:t>
            </a:r>
            <a:r>
              <a:rPr lang="ko-KR" altLang="en-US" sz="2400" dirty="0">
                <a:solidFill>
                  <a:srgbClr val="00B0F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       </a:t>
            </a:r>
            <a:r>
              <a:rPr lang="en-US" altLang="ko-KR" sz="2400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)</a:t>
            </a:r>
            <a:endParaRPr lang="ko-KR" altLang="en-US" sz="24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39" name="Google Shape;307;p39" descr="C:\Users\apple\Desktop\천사2.png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733387" y="1221423"/>
            <a:ext cx="1193832" cy="134403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object 11"/>
          <p:cNvSpPr/>
          <p:nvPr/>
        </p:nvSpPr>
        <p:spPr>
          <a:xfrm>
            <a:off x="4298756" y="2989620"/>
            <a:ext cx="2824571" cy="37284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모서리가 둥근 사각형 설명선 41"/>
          <p:cNvSpPr/>
          <p:nvPr/>
        </p:nvSpPr>
        <p:spPr>
          <a:xfrm>
            <a:off x="7479078" y="2001394"/>
            <a:ext cx="3569527" cy="2055026"/>
          </a:xfrm>
          <a:prstGeom prst="wedgeRoundRectCallout">
            <a:avLst>
              <a:gd name="adj1" fmla="val -72615"/>
              <a:gd name="adj2" fmla="val 75142"/>
              <a:gd name="adj3" fmla="val 16667"/>
            </a:avLst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pic>
        <p:nvPicPr>
          <p:cNvPr id="40" name="Google Shape;308;p39" descr="C:\Users\apple\Desktop\악마2.png"/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10210405" y="1084620"/>
            <a:ext cx="1058678" cy="13935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7;p39"/>
          <p:cNvSpPr txBox="1"/>
          <p:nvPr/>
        </p:nvSpPr>
        <p:spPr>
          <a:xfrm>
            <a:off x="7555279" y="2004211"/>
            <a:ext cx="3569526" cy="163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ko-KR" sz="24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BAD</a:t>
            </a:r>
            <a:endParaRPr lang="ko-KR" altLang="en-US" sz="2400" dirty="0">
              <a:solidFill>
                <a:srgbClr val="FF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  <a:p>
            <a:pPr lvl="0" algn="ctr"/>
            <a:r>
              <a:rPr lang="ko-KR" altLang="en-US" sz="24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부작용 발생 </a:t>
            </a:r>
            <a:r>
              <a:rPr lang="en-US" altLang="ko-KR" sz="24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2</a:t>
            </a:r>
            <a:r>
              <a:rPr lang="ko-KR" altLang="en-US" sz="24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위</a:t>
            </a:r>
          </a:p>
          <a:p>
            <a:pPr lvl="0" algn="ctr"/>
            <a:r>
              <a:rPr lang="en-US" altLang="ko-KR" sz="2400" dirty="0">
                <a:solidFill>
                  <a:srgbClr val="FF66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(2014</a:t>
            </a:r>
            <a:r>
              <a:rPr lang="ko-KR" altLang="en-US" sz="2400" dirty="0">
                <a:solidFill>
                  <a:srgbClr val="FF66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년</a:t>
            </a:r>
            <a:r>
              <a:rPr lang="en-US" altLang="ko-KR" sz="2400" dirty="0">
                <a:solidFill>
                  <a:srgbClr val="FF66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, 1</a:t>
            </a:r>
            <a:r>
              <a:rPr lang="ko-KR" altLang="en-US" sz="2400" dirty="0">
                <a:solidFill>
                  <a:srgbClr val="FF66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위</a:t>
            </a:r>
            <a:r>
              <a:rPr lang="en-US" altLang="ko-KR" sz="2400" dirty="0">
                <a:solidFill>
                  <a:srgbClr val="FF66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:</a:t>
            </a:r>
            <a:r>
              <a:rPr lang="ko-KR" altLang="en-US" sz="2400" dirty="0">
                <a:solidFill>
                  <a:srgbClr val="FF66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항암제 </a:t>
            </a:r>
            <a:r>
              <a:rPr lang="en-US" altLang="ko-KR" sz="2400" dirty="0">
                <a:solidFill>
                  <a:srgbClr val="FF66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)</a:t>
            </a:r>
            <a:endParaRPr lang="ko-KR" altLang="en-US" sz="2400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lvl="0" algn="ctr"/>
            <a:r>
              <a:rPr lang="ko-KR" altLang="en-US" sz="2400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위장 출혈</a:t>
            </a:r>
          </a:p>
          <a:p>
            <a:pPr lvl="0" algn="ctr"/>
            <a:r>
              <a:rPr lang="ko-KR" altLang="en-US" sz="2400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급성 </a:t>
            </a:r>
            <a:r>
              <a:rPr lang="ko-KR" altLang="en-US" sz="2400" dirty="0" err="1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간부전</a:t>
            </a:r>
            <a:r>
              <a:rPr lang="ko-KR" altLang="en-US" sz="2400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  </a:t>
            </a: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F3B6C226-2EDF-124B-9E90-7895F7102B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7721">
            <a:off x="3934587" y="5457984"/>
            <a:ext cx="791646" cy="53064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BC02DFFC-936A-D54B-996A-9B3D7E410B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7142">
            <a:off x="4386149" y="5523296"/>
            <a:ext cx="885815" cy="518586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3035907" y="2355328"/>
            <a:ext cx="9418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>
                <a:solidFill>
                  <a:srgbClr val="00B0F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해열</a:t>
            </a:r>
            <a:endParaRPr lang="ko-KR" altLang="en-US" sz="2400" dirty="0"/>
          </a:p>
        </p:txBody>
      </p:sp>
      <p:sp>
        <p:nvSpPr>
          <p:cNvPr id="22" name="직사각형 21"/>
          <p:cNvSpPr/>
          <p:nvPr/>
        </p:nvSpPr>
        <p:spPr>
          <a:xfrm>
            <a:off x="3177420" y="2720894"/>
            <a:ext cx="9418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>
                <a:solidFill>
                  <a:srgbClr val="00B0F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진통 </a:t>
            </a:r>
            <a:endParaRPr lang="ko-KR" altLang="en-US" sz="2400" dirty="0"/>
          </a:p>
        </p:txBody>
      </p:sp>
      <p:sp>
        <p:nvSpPr>
          <p:cNvPr id="23" name="직사각형 22"/>
          <p:cNvSpPr/>
          <p:nvPr/>
        </p:nvSpPr>
        <p:spPr>
          <a:xfrm>
            <a:off x="3417752" y="3103995"/>
            <a:ext cx="9418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400" dirty="0">
                <a:solidFill>
                  <a:srgbClr val="00B0F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소염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0450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모서리가 둥근 사각형 설명선 60"/>
          <p:cNvSpPr/>
          <p:nvPr/>
        </p:nvSpPr>
        <p:spPr>
          <a:xfrm>
            <a:off x="5202203" y="3567366"/>
            <a:ext cx="3569527" cy="1466492"/>
          </a:xfrm>
          <a:prstGeom prst="wedgeRoundRectCallout">
            <a:avLst>
              <a:gd name="adj1" fmla="val -90612"/>
              <a:gd name="adj2" fmla="val -41276"/>
              <a:gd name="adj3" fmla="val 16667"/>
            </a:avLst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3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9707648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의약품 안전하게 사용하기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(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약은 물과 같이 먹습니다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.)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46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49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0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pic>
        <p:nvPicPr>
          <p:cNvPr id="19" name="Google Shape;343;p42"/>
          <p:cNvPicPr preferRelativeResize="0"/>
          <p:nvPr/>
        </p:nvPicPr>
        <p:blipFill rotWithShape="1">
          <a:blip r:embed="rId6">
            <a:alphaModFix/>
          </a:blip>
          <a:srcRect l="26739" t="9903" r="49523" b="9877"/>
          <a:stretch/>
        </p:blipFill>
        <p:spPr>
          <a:xfrm>
            <a:off x="10354469" y="1102693"/>
            <a:ext cx="609601" cy="182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346;p42"/>
          <p:cNvPicPr preferRelativeResize="0"/>
          <p:nvPr/>
        </p:nvPicPr>
        <p:blipFill rotWithShape="1">
          <a:blip r:embed="rId7" cstate="print">
            <a:alphaModFix/>
          </a:blip>
          <a:srcRect l="16578" r="14742"/>
          <a:stretch/>
        </p:blipFill>
        <p:spPr>
          <a:xfrm>
            <a:off x="10049669" y="3157307"/>
            <a:ext cx="1219200" cy="1288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9" r="44274"/>
          <a:stretch/>
        </p:blipFill>
        <p:spPr>
          <a:xfrm flipH="1">
            <a:off x="10411094" y="4677080"/>
            <a:ext cx="496349" cy="1672094"/>
          </a:xfrm>
          <a:prstGeom prst="rect">
            <a:avLst/>
          </a:prstGeom>
        </p:spPr>
      </p:pic>
      <p:grpSp>
        <p:nvGrpSpPr>
          <p:cNvPr id="13" name="그룹 12"/>
          <p:cNvGrpSpPr/>
          <p:nvPr/>
        </p:nvGrpSpPr>
        <p:grpSpPr>
          <a:xfrm>
            <a:off x="-321567" y="1938221"/>
            <a:ext cx="5296580" cy="5004264"/>
            <a:chOff x="452004" y="1847850"/>
            <a:chExt cx="5296580" cy="5004264"/>
          </a:xfrm>
        </p:grpSpPr>
        <p:grpSp>
          <p:nvGrpSpPr>
            <p:cNvPr id="9" name="그룹 8"/>
            <p:cNvGrpSpPr/>
            <p:nvPr/>
          </p:nvGrpSpPr>
          <p:grpSpPr>
            <a:xfrm>
              <a:off x="452004" y="2152649"/>
              <a:ext cx="5296580" cy="4699465"/>
              <a:chOff x="-465931" y="2411428"/>
              <a:chExt cx="5296580" cy="4699465"/>
            </a:xfrm>
          </p:grpSpPr>
          <p:grpSp>
            <p:nvGrpSpPr>
              <p:cNvPr id="7" name="그룹 6"/>
              <p:cNvGrpSpPr/>
              <p:nvPr/>
            </p:nvGrpSpPr>
            <p:grpSpPr>
              <a:xfrm>
                <a:off x="-465931" y="2411428"/>
                <a:ext cx="5107734" cy="4699465"/>
                <a:chOff x="4846008" y="1341048"/>
                <a:chExt cx="5107734" cy="4699465"/>
              </a:xfrm>
            </p:grpSpPr>
            <p:pic>
              <p:nvPicPr>
                <p:cNvPr id="2" name="그림 1"/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8702" r="44565"/>
                <a:stretch/>
              </p:blipFill>
              <p:spPr>
                <a:xfrm>
                  <a:off x="4846008" y="1341048"/>
                  <a:ext cx="4170546" cy="4699465"/>
                </a:xfrm>
                <a:prstGeom prst="rect">
                  <a:avLst/>
                </a:prstGeom>
              </p:spPr>
            </p:pic>
            <p:grpSp>
              <p:nvGrpSpPr>
                <p:cNvPr id="6" name="그룹 5"/>
                <p:cNvGrpSpPr/>
                <p:nvPr/>
              </p:nvGrpSpPr>
              <p:grpSpPr>
                <a:xfrm>
                  <a:off x="5736587" y="2049064"/>
                  <a:ext cx="4217155" cy="3763546"/>
                  <a:chOff x="5692250" y="2351504"/>
                  <a:chExt cx="4217155" cy="3271770"/>
                </a:xfrm>
              </p:grpSpPr>
              <p:sp>
                <p:nvSpPr>
                  <p:cNvPr id="57" name="object 102"/>
                  <p:cNvSpPr/>
                  <p:nvPr/>
                </p:nvSpPr>
                <p:spPr>
                  <a:xfrm flipH="1">
                    <a:off x="5692250" y="4266470"/>
                    <a:ext cx="2946848" cy="13568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025" h="1305559">
                        <a:moveTo>
                          <a:pt x="2596068" y="0"/>
                        </a:moveTo>
                        <a:lnTo>
                          <a:pt x="397592" y="0"/>
                        </a:lnTo>
                        <a:lnTo>
                          <a:pt x="351225" y="2674"/>
                        </a:lnTo>
                        <a:lnTo>
                          <a:pt x="306428" y="10500"/>
                        </a:lnTo>
                        <a:lnTo>
                          <a:pt x="263501" y="23179"/>
                        </a:lnTo>
                        <a:lnTo>
                          <a:pt x="222741" y="40411"/>
                        </a:lnTo>
                        <a:lnTo>
                          <a:pt x="184448" y="61900"/>
                        </a:lnTo>
                        <a:lnTo>
                          <a:pt x="148918" y="87346"/>
                        </a:lnTo>
                        <a:lnTo>
                          <a:pt x="116452" y="116452"/>
                        </a:lnTo>
                        <a:lnTo>
                          <a:pt x="87346" y="148918"/>
                        </a:lnTo>
                        <a:lnTo>
                          <a:pt x="61900" y="184448"/>
                        </a:lnTo>
                        <a:lnTo>
                          <a:pt x="40411" y="222741"/>
                        </a:lnTo>
                        <a:lnTo>
                          <a:pt x="23179" y="263501"/>
                        </a:lnTo>
                        <a:lnTo>
                          <a:pt x="10500" y="306428"/>
                        </a:lnTo>
                        <a:lnTo>
                          <a:pt x="2674" y="351225"/>
                        </a:lnTo>
                        <a:lnTo>
                          <a:pt x="0" y="397592"/>
                        </a:lnTo>
                        <a:lnTo>
                          <a:pt x="0" y="1305403"/>
                        </a:lnTo>
                        <a:lnTo>
                          <a:pt x="2993661" y="1305403"/>
                        </a:lnTo>
                        <a:lnTo>
                          <a:pt x="2993661" y="397592"/>
                        </a:lnTo>
                        <a:lnTo>
                          <a:pt x="2990986" y="351225"/>
                        </a:lnTo>
                        <a:lnTo>
                          <a:pt x="2983160" y="306428"/>
                        </a:lnTo>
                        <a:lnTo>
                          <a:pt x="2970481" y="263501"/>
                        </a:lnTo>
                        <a:lnTo>
                          <a:pt x="2953249" y="222741"/>
                        </a:lnTo>
                        <a:lnTo>
                          <a:pt x="2931760" y="184448"/>
                        </a:lnTo>
                        <a:lnTo>
                          <a:pt x="2906314" y="148918"/>
                        </a:lnTo>
                        <a:lnTo>
                          <a:pt x="2877208" y="116452"/>
                        </a:lnTo>
                        <a:lnTo>
                          <a:pt x="2844742" y="87346"/>
                        </a:lnTo>
                        <a:lnTo>
                          <a:pt x="2809212" y="61900"/>
                        </a:lnTo>
                        <a:lnTo>
                          <a:pt x="2770919" y="40411"/>
                        </a:lnTo>
                        <a:lnTo>
                          <a:pt x="2730159" y="23179"/>
                        </a:lnTo>
                        <a:lnTo>
                          <a:pt x="2687232" y="10500"/>
                        </a:lnTo>
                        <a:lnTo>
                          <a:pt x="2642436" y="2674"/>
                        </a:lnTo>
                        <a:lnTo>
                          <a:pt x="2596068" y="0"/>
                        </a:lnTo>
                        <a:close/>
                      </a:path>
                    </a:pathLst>
                  </a:custGeom>
                  <a:solidFill>
                    <a:srgbClr val="5AB0E2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58" name="object 104"/>
                  <p:cNvSpPr/>
                  <p:nvPr/>
                </p:nvSpPr>
                <p:spPr>
                  <a:xfrm flipH="1">
                    <a:off x="9329975" y="2754133"/>
                    <a:ext cx="488745" cy="3187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6570" h="306704">
                        <a:moveTo>
                          <a:pt x="496458" y="306641"/>
                        </a:moveTo>
                        <a:lnTo>
                          <a:pt x="0" y="306641"/>
                        </a:lnTo>
                        <a:lnTo>
                          <a:pt x="0" y="0"/>
                        </a:lnTo>
                        <a:lnTo>
                          <a:pt x="496458" y="0"/>
                        </a:lnTo>
                        <a:lnTo>
                          <a:pt x="496458" y="306641"/>
                        </a:lnTo>
                        <a:close/>
                      </a:path>
                    </a:pathLst>
                  </a:custGeom>
                  <a:solidFill>
                    <a:srgbClr val="F0DCD1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59" name="object 105"/>
                  <p:cNvSpPr/>
                  <p:nvPr/>
                </p:nvSpPr>
                <p:spPr>
                  <a:xfrm flipH="1">
                    <a:off x="8263795" y="3133242"/>
                    <a:ext cx="1645610" cy="18444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1954" h="1774825">
                        <a:moveTo>
                          <a:pt x="677418" y="0"/>
                        </a:moveTo>
                        <a:lnTo>
                          <a:pt x="0" y="0"/>
                        </a:lnTo>
                        <a:lnTo>
                          <a:pt x="0" y="1259310"/>
                        </a:lnTo>
                        <a:lnTo>
                          <a:pt x="2105" y="1306195"/>
                        </a:lnTo>
                        <a:lnTo>
                          <a:pt x="8299" y="1351901"/>
                        </a:lnTo>
                        <a:lnTo>
                          <a:pt x="18400" y="1396246"/>
                        </a:lnTo>
                        <a:lnTo>
                          <a:pt x="32226" y="1439048"/>
                        </a:lnTo>
                        <a:lnTo>
                          <a:pt x="49595" y="1480125"/>
                        </a:lnTo>
                        <a:lnTo>
                          <a:pt x="70326" y="1519295"/>
                        </a:lnTo>
                        <a:lnTo>
                          <a:pt x="94237" y="1556377"/>
                        </a:lnTo>
                        <a:lnTo>
                          <a:pt x="121146" y="1591188"/>
                        </a:lnTo>
                        <a:lnTo>
                          <a:pt x="150871" y="1623548"/>
                        </a:lnTo>
                        <a:lnTo>
                          <a:pt x="183230" y="1653273"/>
                        </a:lnTo>
                        <a:lnTo>
                          <a:pt x="218041" y="1680182"/>
                        </a:lnTo>
                        <a:lnTo>
                          <a:pt x="255123" y="1704093"/>
                        </a:lnTo>
                        <a:lnTo>
                          <a:pt x="294293" y="1724824"/>
                        </a:lnTo>
                        <a:lnTo>
                          <a:pt x="335370" y="1742194"/>
                        </a:lnTo>
                        <a:lnTo>
                          <a:pt x="378173" y="1756021"/>
                        </a:lnTo>
                        <a:lnTo>
                          <a:pt x="422518" y="1766122"/>
                        </a:lnTo>
                        <a:lnTo>
                          <a:pt x="468225" y="1772316"/>
                        </a:lnTo>
                        <a:lnTo>
                          <a:pt x="515111" y="1774421"/>
                        </a:lnTo>
                        <a:lnTo>
                          <a:pt x="1671853" y="1774421"/>
                        </a:lnTo>
                        <a:lnTo>
                          <a:pt x="1671853" y="1091656"/>
                        </a:lnTo>
                        <a:lnTo>
                          <a:pt x="782568" y="1091656"/>
                        </a:lnTo>
                        <a:lnTo>
                          <a:pt x="741639" y="1083392"/>
                        </a:lnTo>
                        <a:lnTo>
                          <a:pt x="708216" y="1060858"/>
                        </a:lnTo>
                        <a:lnTo>
                          <a:pt x="685681" y="1027434"/>
                        </a:lnTo>
                        <a:lnTo>
                          <a:pt x="677418" y="986506"/>
                        </a:lnTo>
                        <a:lnTo>
                          <a:pt x="677418" y="0"/>
                        </a:lnTo>
                        <a:close/>
                      </a:path>
                    </a:pathLst>
                  </a:custGeom>
                  <a:solidFill>
                    <a:srgbClr val="5AB0E2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  <p:sp>
                <p:nvSpPr>
                  <p:cNvPr id="60" name="object 106"/>
                  <p:cNvSpPr/>
                  <p:nvPr/>
                </p:nvSpPr>
                <p:spPr>
                  <a:xfrm flipH="1">
                    <a:off x="9038124" y="2351504"/>
                    <a:ext cx="780618" cy="664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3115" h="639445">
                        <a:moveTo>
                          <a:pt x="528820" y="0"/>
                        </a:moveTo>
                        <a:lnTo>
                          <a:pt x="264187" y="0"/>
                        </a:lnTo>
                        <a:lnTo>
                          <a:pt x="216700" y="4256"/>
                        </a:lnTo>
                        <a:lnTo>
                          <a:pt x="172005" y="16528"/>
                        </a:lnTo>
                        <a:lnTo>
                          <a:pt x="130848" y="36070"/>
                        </a:lnTo>
                        <a:lnTo>
                          <a:pt x="93976" y="62134"/>
                        </a:lnTo>
                        <a:lnTo>
                          <a:pt x="62134" y="93976"/>
                        </a:lnTo>
                        <a:lnTo>
                          <a:pt x="36070" y="130848"/>
                        </a:lnTo>
                        <a:lnTo>
                          <a:pt x="16528" y="172005"/>
                        </a:lnTo>
                        <a:lnTo>
                          <a:pt x="4256" y="216700"/>
                        </a:lnTo>
                        <a:lnTo>
                          <a:pt x="0" y="264187"/>
                        </a:lnTo>
                        <a:lnTo>
                          <a:pt x="0" y="375010"/>
                        </a:lnTo>
                        <a:lnTo>
                          <a:pt x="4256" y="422499"/>
                        </a:lnTo>
                        <a:lnTo>
                          <a:pt x="16528" y="467195"/>
                        </a:lnTo>
                        <a:lnTo>
                          <a:pt x="36070" y="508352"/>
                        </a:lnTo>
                        <a:lnTo>
                          <a:pt x="62134" y="545224"/>
                        </a:lnTo>
                        <a:lnTo>
                          <a:pt x="93976" y="577065"/>
                        </a:lnTo>
                        <a:lnTo>
                          <a:pt x="130848" y="603129"/>
                        </a:lnTo>
                        <a:lnTo>
                          <a:pt x="172005" y="622669"/>
                        </a:lnTo>
                        <a:lnTo>
                          <a:pt x="216700" y="634941"/>
                        </a:lnTo>
                        <a:lnTo>
                          <a:pt x="264187" y="639197"/>
                        </a:lnTo>
                        <a:lnTo>
                          <a:pt x="528820" y="639197"/>
                        </a:lnTo>
                        <a:lnTo>
                          <a:pt x="576309" y="634941"/>
                        </a:lnTo>
                        <a:lnTo>
                          <a:pt x="621005" y="622669"/>
                        </a:lnTo>
                        <a:lnTo>
                          <a:pt x="662162" y="603129"/>
                        </a:lnTo>
                        <a:lnTo>
                          <a:pt x="699034" y="577065"/>
                        </a:lnTo>
                        <a:lnTo>
                          <a:pt x="730875" y="545224"/>
                        </a:lnTo>
                        <a:lnTo>
                          <a:pt x="756939" y="508352"/>
                        </a:lnTo>
                        <a:lnTo>
                          <a:pt x="776480" y="467195"/>
                        </a:lnTo>
                        <a:lnTo>
                          <a:pt x="788751" y="422499"/>
                        </a:lnTo>
                        <a:lnTo>
                          <a:pt x="793007" y="375010"/>
                        </a:lnTo>
                        <a:lnTo>
                          <a:pt x="793007" y="264187"/>
                        </a:lnTo>
                        <a:lnTo>
                          <a:pt x="788751" y="216700"/>
                        </a:lnTo>
                        <a:lnTo>
                          <a:pt x="776480" y="172005"/>
                        </a:lnTo>
                        <a:lnTo>
                          <a:pt x="756939" y="130848"/>
                        </a:lnTo>
                        <a:lnTo>
                          <a:pt x="730875" y="93976"/>
                        </a:lnTo>
                        <a:lnTo>
                          <a:pt x="699034" y="62134"/>
                        </a:lnTo>
                        <a:lnTo>
                          <a:pt x="662162" y="36070"/>
                        </a:lnTo>
                        <a:lnTo>
                          <a:pt x="621005" y="16528"/>
                        </a:lnTo>
                        <a:lnTo>
                          <a:pt x="576309" y="4256"/>
                        </a:lnTo>
                        <a:lnTo>
                          <a:pt x="528820" y="0"/>
                        </a:lnTo>
                        <a:close/>
                      </a:path>
                    </a:pathLst>
                  </a:custGeom>
                  <a:solidFill>
                    <a:srgbClr val="F9E8DE"/>
                  </a:solidFill>
                </p:spPr>
                <p:txBody>
                  <a:bodyPr wrap="square" lIns="0" tIns="0" rIns="0" bIns="0" rtlCol="0"/>
                  <a:lstStyle/>
                  <a:p>
                    <a:endParaRPr/>
                  </a:p>
                </p:txBody>
              </p:sp>
            </p:grpSp>
          </p:grpSp>
          <p:sp>
            <p:nvSpPr>
              <p:cNvPr id="8" name="타원 7"/>
              <p:cNvSpPr/>
              <p:nvPr/>
            </p:nvSpPr>
            <p:spPr>
              <a:xfrm rot="19959102">
                <a:off x="4340451" y="3055679"/>
                <a:ext cx="490198" cy="267620"/>
              </a:xfrm>
              <a:prstGeom prst="ellipse">
                <a:avLst/>
              </a:prstGeom>
              <a:solidFill>
                <a:srgbClr val="F9E8D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2" name="타원 11"/>
            <p:cNvSpPr/>
            <p:nvPr/>
          </p:nvSpPr>
          <p:spPr>
            <a:xfrm>
              <a:off x="1088225" y="1847850"/>
              <a:ext cx="1367700" cy="533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2" name="Google Shape;287;p39"/>
          <p:cNvSpPr txBox="1"/>
          <p:nvPr/>
        </p:nvSpPr>
        <p:spPr>
          <a:xfrm>
            <a:off x="5547107" y="1594511"/>
            <a:ext cx="3569526" cy="910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약은 물과 같이 먹는 것이</a:t>
            </a:r>
            <a:endParaRPr lang="en-US" altLang="ko-KR" sz="2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가장 좋습니다</a:t>
            </a:r>
            <a:r>
              <a:rPr lang="en-US" altLang="ko-KR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.</a:t>
            </a:r>
            <a:endParaRPr lang="ko-KR" altLang="en-US" sz="2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  <p:pic>
        <p:nvPicPr>
          <p:cNvPr id="63" name="Google Shape;307;p39" descr="C:\Users\apple\Desktop\천사2.png"/>
          <p:cNvPicPr preferRelativeResize="0"/>
          <p:nvPr/>
        </p:nvPicPr>
        <p:blipFill rotWithShape="1">
          <a:blip r:embed="rId10" cstate="print">
            <a:alphaModFix/>
          </a:blip>
          <a:srcRect/>
          <a:stretch/>
        </p:blipFill>
        <p:spPr>
          <a:xfrm>
            <a:off x="9516269" y="1763964"/>
            <a:ext cx="658413" cy="741252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모서리가 둥근 사각형 설명선 63"/>
          <p:cNvSpPr/>
          <p:nvPr/>
        </p:nvSpPr>
        <p:spPr>
          <a:xfrm>
            <a:off x="5496507" y="1492332"/>
            <a:ext cx="3569527" cy="1012884"/>
          </a:xfrm>
          <a:prstGeom prst="wedgeRoundRectCallout">
            <a:avLst>
              <a:gd name="adj1" fmla="val 62927"/>
              <a:gd name="adj2" fmla="val -10494"/>
              <a:gd name="adj3" fmla="val 16667"/>
            </a:avLst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65" name="Google Shape;287;p39"/>
          <p:cNvSpPr txBox="1"/>
          <p:nvPr/>
        </p:nvSpPr>
        <p:spPr>
          <a:xfrm>
            <a:off x="5182005" y="3683371"/>
            <a:ext cx="3569526" cy="1631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ko-KR" altLang="en-US" sz="24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약 먹을 때 </a:t>
            </a:r>
            <a:endParaRPr lang="en-US" altLang="ko-KR" sz="2400" dirty="0">
              <a:solidFill>
                <a:srgbClr val="FF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  <a:p>
            <a:pPr lvl="0" algn="ctr"/>
            <a:r>
              <a:rPr lang="ko-KR" altLang="en-US" sz="24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물 말고 다른 음료수와 </a:t>
            </a:r>
            <a:endParaRPr lang="en-US" altLang="ko-KR" sz="2400" dirty="0">
              <a:solidFill>
                <a:srgbClr val="FF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  <a:p>
            <a:pPr lvl="0" algn="ctr"/>
            <a:r>
              <a:rPr lang="ko-KR" altLang="en-US" sz="24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먹어도 되나</a:t>
            </a:r>
            <a:r>
              <a:rPr lang="en-US" altLang="ko-KR" sz="24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?</a:t>
            </a:r>
            <a:endParaRPr lang="ko-KR" altLang="en-US" sz="2400" dirty="0">
              <a:solidFill>
                <a:srgbClr val="00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378073" y="2286199"/>
            <a:ext cx="4217155" cy="4205262"/>
            <a:chOff x="328463" y="2457450"/>
            <a:chExt cx="4217155" cy="4205262"/>
          </a:xfrm>
        </p:grpSpPr>
        <p:sp>
          <p:nvSpPr>
            <p:cNvPr id="23" name="object 87"/>
            <p:cNvSpPr/>
            <p:nvPr/>
          </p:nvSpPr>
          <p:spPr>
            <a:xfrm flipH="1">
              <a:off x="1381256" y="4483168"/>
              <a:ext cx="829992" cy="900796"/>
            </a:xfrm>
            <a:custGeom>
              <a:avLst/>
              <a:gdLst/>
              <a:ahLst/>
              <a:cxnLst/>
              <a:rect l="l" t="t" r="r" b="b"/>
              <a:pathLst>
                <a:path w="843279" h="866775">
                  <a:moveTo>
                    <a:pt x="842838" y="866576"/>
                  </a:moveTo>
                  <a:lnTo>
                    <a:pt x="0" y="866576"/>
                  </a:lnTo>
                  <a:lnTo>
                    <a:pt x="0" y="0"/>
                  </a:lnTo>
                  <a:lnTo>
                    <a:pt x="842838" y="0"/>
                  </a:lnTo>
                  <a:lnTo>
                    <a:pt x="842838" y="866576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8"/>
            <p:cNvSpPr/>
            <p:nvPr/>
          </p:nvSpPr>
          <p:spPr>
            <a:xfrm flipH="1">
              <a:off x="1381467" y="4694640"/>
              <a:ext cx="829992" cy="563575"/>
            </a:xfrm>
            <a:custGeom>
              <a:avLst/>
              <a:gdLst/>
              <a:ahLst/>
              <a:cxnLst/>
              <a:rect l="l" t="t" r="r" b="b"/>
              <a:pathLst>
                <a:path w="843279" h="542290">
                  <a:moveTo>
                    <a:pt x="843093" y="0"/>
                  </a:moveTo>
                  <a:lnTo>
                    <a:pt x="985" y="447749"/>
                  </a:lnTo>
                  <a:lnTo>
                    <a:pt x="257" y="495228"/>
                  </a:lnTo>
                  <a:lnTo>
                    <a:pt x="49" y="510929"/>
                  </a:lnTo>
                  <a:lnTo>
                    <a:pt x="0" y="524601"/>
                  </a:lnTo>
                  <a:lnTo>
                    <a:pt x="276" y="525813"/>
                  </a:lnTo>
                  <a:lnTo>
                    <a:pt x="6679" y="526480"/>
                  </a:lnTo>
                  <a:lnTo>
                    <a:pt x="41099" y="531009"/>
                  </a:lnTo>
                  <a:lnTo>
                    <a:pt x="100285" y="537065"/>
                  </a:lnTo>
                  <a:lnTo>
                    <a:pt x="179378" y="541367"/>
                  </a:lnTo>
                  <a:lnTo>
                    <a:pt x="224871" y="541835"/>
                  </a:lnTo>
                  <a:lnTo>
                    <a:pt x="273518" y="540633"/>
                  </a:lnTo>
                  <a:lnTo>
                    <a:pt x="324712" y="537351"/>
                  </a:lnTo>
                  <a:lnTo>
                    <a:pt x="377846" y="531581"/>
                  </a:lnTo>
                  <a:lnTo>
                    <a:pt x="432312" y="522910"/>
                  </a:lnTo>
                  <a:lnTo>
                    <a:pt x="487502" y="510929"/>
                  </a:lnTo>
                  <a:lnTo>
                    <a:pt x="542809" y="495228"/>
                  </a:lnTo>
                  <a:lnTo>
                    <a:pt x="597626" y="475396"/>
                  </a:lnTo>
                  <a:lnTo>
                    <a:pt x="651345" y="451024"/>
                  </a:lnTo>
                  <a:lnTo>
                    <a:pt x="703358" y="421701"/>
                  </a:lnTo>
                  <a:lnTo>
                    <a:pt x="753059" y="387017"/>
                  </a:lnTo>
                  <a:lnTo>
                    <a:pt x="799840" y="346561"/>
                  </a:lnTo>
                  <a:lnTo>
                    <a:pt x="843093" y="299924"/>
                  </a:lnTo>
                  <a:lnTo>
                    <a:pt x="843093" y="0"/>
                  </a:lnTo>
                  <a:close/>
                </a:path>
              </a:pathLst>
            </a:custGeom>
            <a:solidFill>
              <a:srgbClr val="EFD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89"/>
            <p:cNvSpPr/>
            <p:nvPr/>
          </p:nvSpPr>
          <p:spPr>
            <a:xfrm flipH="1">
              <a:off x="856772" y="2457450"/>
              <a:ext cx="2571851" cy="2715588"/>
            </a:xfrm>
            <a:custGeom>
              <a:avLst/>
              <a:gdLst/>
              <a:ahLst/>
              <a:cxnLst/>
              <a:rect l="l" t="t" r="r" b="b"/>
              <a:pathLst>
                <a:path w="2613025" h="2613025">
                  <a:moveTo>
                    <a:pt x="1306488" y="0"/>
                  </a:moveTo>
                  <a:lnTo>
                    <a:pt x="1258591" y="861"/>
                  </a:lnTo>
                  <a:lnTo>
                    <a:pt x="1211130" y="3426"/>
                  </a:lnTo>
                  <a:lnTo>
                    <a:pt x="1164131" y="7666"/>
                  </a:lnTo>
                  <a:lnTo>
                    <a:pt x="1117627" y="13550"/>
                  </a:lnTo>
                  <a:lnTo>
                    <a:pt x="1071645" y="21049"/>
                  </a:lnTo>
                  <a:lnTo>
                    <a:pt x="1026215" y="30133"/>
                  </a:lnTo>
                  <a:lnTo>
                    <a:pt x="981368" y="40773"/>
                  </a:lnTo>
                  <a:lnTo>
                    <a:pt x="937132" y="52940"/>
                  </a:lnTo>
                  <a:lnTo>
                    <a:pt x="893536" y="66604"/>
                  </a:lnTo>
                  <a:lnTo>
                    <a:pt x="850612" y="81736"/>
                  </a:lnTo>
                  <a:lnTo>
                    <a:pt x="808387" y="98305"/>
                  </a:lnTo>
                  <a:lnTo>
                    <a:pt x="766892" y="116283"/>
                  </a:lnTo>
                  <a:lnTo>
                    <a:pt x="726156" y="135640"/>
                  </a:lnTo>
                  <a:lnTo>
                    <a:pt x="686208" y="156346"/>
                  </a:lnTo>
                  <a:lnTo>
                    <a:pt x="647078" y="178372"/>
                  </a:lnTo>
                  <a:lnTo>
                    <a:pt x="608796" y="201688"/>
                  </a:lnTo>
                  <a:lnTo>
                    <a:pt x="571391" y="226265"/>
                  </a:lnTo>
                  <a:lnTo>
                    <a:pt x="534893" y="252074"/>
                  </a:lnTo>
                  <a:lnTo>
                    <a:pt x="499331" y="279084"/>
                  </a:lnTo>
                  <a:lnTo>
                    <a:pt x="464734" y="307266"/>
                  </a:lnTo>
                  <a:lnTo>
                    <a:pt x="431133" y="336592"/>
                  </a:lnTo>
                  <a:lnTo>
                    <a:pt x="398556" y="367030"/>
                  </a:lnTo>
                  <a:lnTo>
                    <a:pt x="367033" y="398552"/>
                  </a:lnTo>
                  <a:lnTo>
                    <a:pt x="336595" y="431129"/>
                  </a:lnTo>
                  <a:lnTo>
                    <a:pt x="307269" y="464730"/>
                  </a:lnTo>
                  <a:lnTo>
                    <a:pt x="279086" y="499326"/>
                  </a:lnTo>
                  <a:lnTo>
                    <a:pt x="252076" y="534888"/>
                  </a:lnTo>
                  <a:lnTo>
                    <a:pt x="226267" y="571386"/>
                  </a:lnTo>
                  <a:lnTo>
                    <a:pt x="201690" y="608791"/>
                  </a:lnTo>
                  <a:lnTo>
                    <a:pt x="178373" y="647073"/>
                  </a:lnTo>
                  <a:lnTo>
                    <a:pt x="156347" y="686202"/>
                  </a:lnTo>
                  <a:lnTo>
                    <a:pt x="135641" y="726150"/>
                  </a:lnTo>
                  <a:lnTo>
                    <a:pt x="116284" y="766886"/>
                  </a:lnTo>
                  <a:lnTo>
                    <a:pt x="98306" y="808381"/>
                  </a:lnTo>
                  <a:lnTo>
                    <a:pt x="81737" y="850606"/>
                  </a:lnTo>
                  <a:lnTo>
                    <a:pt x="66605" y="893530"/>
                  </a:lnTo>
                  <a:lnTo>
                    <a:pt x="52941" y="937125"/>
                  </a:lnTo>
                  <a:lnTo>
                    <a:pt x="40774" y="981361"/>
                  </a:lnTo>
                  <a:lnTo>
                    <a:pt x="30133" y="1026209"/>
                  </a:lnTo>
                  <a:lnTo>
                    <a:pt x="21049" y="1071638"/>
                  </a:lnTo>
                  <a:lnTo>
                    <a:pt x="13550" y="1117620"/>
                  </a:lnTo>
                  <a:lnTo>
                    <a:pt x="7666" y="1164124"/>
                  </a:lnTo>
                  <a:lnTo>
                    <a:pt x="3426" y="1211123"/>
                  </a:lnTo>
                  <a:lnTo>
                    <a:pt x="861" y="1258584"/>
                  </a:lnTo>
                  <a:lnTo>
                    <a:pt x="0" y="1306481"/>
                  </a:lnTo>
                  <a:lnTo>
                    <a:pt x="861" y="1354377"/>
                  </a:lnTo>
                  <a:lnTo>
                    <a:pt x="3426" y="1401839"/>
                  </a:lnTo>
                  <a:lnTo>
                    <a:pt x="7666" y="1448837"/>
                  </a:lnTo>
                  <a:lnTo>
                    <a:pt x="13550" y="1495341"/>
                  </a:lnTo>
                  <a:lnTo>
                    <a:pt x="21049" y="1541323"/>
                  </a:lnTo>
                  <a:lnTo>
                    <a:pt x="30133" y="1586753"/>
                  </a:lnTo>
                  <a:lnTo>
                    <a:pt x="40774" y="1631600"/>
                  </a:lnTo>
                  <a:lnTo>
                    <a:pt x="52941" y="1675836"/>
                  </a:lnTo>
                  <a:lnTo>
                    <a:pt x="66605" y="1719431"/>
                  </a:lnTo>
                  <a:lnTo>
                    <a:pt x="81737" y="1762356"/>
                  </a:lnTo>
                  <a:lnTo>
                    <a:pt x="98306" y="1804580"/>
                  </a:lnTo>
                  <a:lnTo>
                    <a:pt x="116284" y="1846075"/>
                  </a:lnTo>
                  <a:lnTo>
                    <a:pt x="135641" y="1886811"/>
                  </a:lnTo>
                  <a:lnTo>
                    <a:pt x="156347" y="1926759"/>
                  </a:lnTo>
                  <a:lnTo>
                    <a:pt x="178373" y="1965888"/>
                  </a:lnTo>
                  <a:lnTo>
                    <a:pt x="201690" y="2004170"/>
                  </a:lnTo>
                  <a:lnTo>
                    <a:pt x="226267" y="2041575"/>
                  </a:lnTo>
                  <a:lnTo>
                    <a:pt x="252076" y="2078073"/>
                  </a:lnTo>
                  <a:lnTo>
                    <a:pt x="279086" y="2113635"/>
                  </a:lnTo>
                  <a:lnTo>
                    <a:pt x="307269" y="2148231"/>
                  </a:lnTo>
                  <a:lnTo>
                    <a:pt x="336595" y="2181832"/>
                  </a:lnTo>
                  <a:lnTo>
                    <a:pt x="367033" y="2214409"/>
                  </a:lnTo>
                  <a:lnTo>
                    <a:pt x="398556" y="2245931"/>
                  </a:lnTo>
                  <a:lnTo>
                    <a:pt x="431133" y="2276370"/>
                  </a:lnTo>
                  <a:lnTo>
                    <a:pt x="464734" y="2305695"/>
                  </a:lnTo>
                  <a:lnTo>
                    <a:pt x="499331" y="2333878"/>
                  </a:lnTo>
                  <a:lnTo>
                    <a:pt x="534893" y="2360888"/>
                  </a:lnTo>
                  <a:lnTo>
                    <a:pt x="571391" y="2386696"/>
                  </a:lnTo>
                  <a:lnTo>
                    <a:pt x="608796" y="2411273"/>
                  </a:lnTo>
                  <a:lnTo>
                    <a:pt x="647078" y="2434590"/>
                  </a:lnTo>
                  <a:lnTo>
                    <a:pt x="686208" y="2456616"/>
                  </a:lnTo>
                  <a:lnTo>
                    <a:pt x="726156" y="2477322"/>
                  </a:lnTo>
                  <a:lnTo>
                    <a:pt x="766892" y="2496678"/>
                  </a:lnTo>
                  <a:lnTo>
                    <a:pt x="808387" y="2514656"/>
                  </a:lnTo>
                  <a:lnTo>
                    <a:pt x="850612" y="2531225"/>
                  </a:lnTo>
                  <a:lnTo>
                    <a:pt x="893536" y="2546357"/>
                  </a:lnTo>
                  <a:lnTo>
                    <a:pt x="937132" y="2560021"/>
                  </a:lnTo>
                  <a:lnTo>
                    <a:pt x="981368" y="2572188"/>
                  </a:lnTo>
                  <a:lnTo>
                    <a:pt x="1026215" y="2582828"/>
                  </a:lnTo>
                  <a:lnTo>
                    <a:pt x="1071645" y="2591913"/>
                  </a:lnTo>
                  <a:lnTo>
                    <a:pt x="1117627" y="2599412"/>
                  </a:lnTo>
                  <a:lnTo>
                    <a:pt x="1164131" y="2605296"/>
                  </a:lnTo>
                  <a:lnTo>
                    <a:pt x="1211130" y="2609535"/>
                  </a:lnTo>
                  <a:lnTo>
                    <a:pt x="1258591" y="2612100"/>
                  </a:lnTo>
                  <a:lnTo>
                    <a:pt x="1306488" y="2612962"/>
                  </a:lnTo>
                  <a:lnTo>
                    <a:pt x="1354383" y="2612100"/>
                  </a:lnTo>
                  <a:lnTo>
                    <a:pt x="1401845" y="2609535"/>
                  </a:lnTo>
                  <a:lnTo>
                    <a:pt x="1448843" y="2605296"/>
                  </a:lnTo>
                  <a:lnTo>
                    <a:pt x="1495347" y="2599412"/>
                  </a:lnTo>
                  <a:lnTo>
                    <a:pt x="1541328" y="2591913"/>
                  </a:lnTo>
                  <a:lnTo>
                    <a:pt x="1586758" y="2582828"/>
                  </a:lnTo>
                  <a:lnTo>
                    <a:pt x="1631605" y="2572188"/>
                  </a:lnTo>
                  <a:lnTo>
                    <a:pt x="1675841" y="2560021"/>
                  </a:lnTo>
                  <a:lnTo>
                    <a:pt x="1719435" y="2546357"/>
                  </a:lnTo>
                  <a:lnTo>
                    <a:pt x="1762360" y="2531225"/>
                  </a:lnTo>
                  <a:lnTo>
                    <a:pt x="1804584" y="2514656"/>
                  </a:lnTo>
                  <a:lnTo>
                    <a:pt x="1846079" y="2496678"/>
                  </a:lnTo>
                  <a:lnTo>
                    <a:pt x="1886815" y="2477322"/>
                  </a:lnTo>
                  <a:lnTo>
                    <a:pt x="1926763" y="2456616"/>
                  </a:lnTo>
                  <a:lnTo>
                    <a:pt x="1965892" y="2434590"/>
                  </a:lnTo>
                  <a:lnTo>
                    <a:pt x="2004174" y="2411273"/>
                  </a:lnTo>
                  <a:lnTo>
                    <a:pt x="2041579" y="2386696"/>
                  </a:lnTo>
                  <a:lnTo>
                    <a:pt x="2078077" y="2360888"/>
                  </a:lnTo>
                  <a:lnTo>
                    <a:pt x="2113639" y="2333878"/>
                  </a:lnTo>
                  <a:lnTo>
                    <a:pt x="2148235" y="2305695"/>
                  </a:lnTo>
                  <a:lnTo>
                    <a:pt x="2181837" y="2276370"/>
                  </a:lnTo>
                  <a:lnTo>
                    <a:pt x="2214413" y="2245931"/>
                  </a:lnTo>
                  <a:lnTo>
                    <a:pt x="2245936" y="2214409"/>
                  </a:lnTo>
                  <a:lnTo>
                    <a:pt x="2276374" y="2181832"/>
                  </a:lnTo>
                  <a:lnTo>
                    <a:pt x="2305700" y="2148231"/>
                  </a:lnTo>
                  <a:lnTo>
                    <a:pt x="2333882" y="2113635"/>
                  </a:lnTo>
                  <a:lnTo>
                    <a:pt x="2360893" y="2078073"/>
                  </a:lnTo>
                  <a:lnTo>
                    <a:pt x="2386701" y="2041575"/>
                  </a:lnTo>
                  <a:lnTo>
                    <a:pt x="2411279" y="2004170"/>
                  </a:lnTo>
                  <a:lnTo>
                    <a:pt x="2434595" y="1965888"/>
                  </a:lnTo>
                  <a:lnTo>
                    <a:pt x="2456621" y="1926759"/>
                  </a:lnTo>
                  <a:lnTo>
                    <a:pt x="2477327" y="1886811"/>
                  </a:lnTo>
                  <a:lnTo>
                    <a:pt x="2496684" y="1846075"/>
                  </a:lnTo>
                  <a:lnTo>
                    <a:pt x="2514662" y="1804580"/>
                  </a:lnTo>
                  <a:lnTo>
                    <a:pt x="2531232" y="1762356"/>
                  </a:lnTo>
                  <a:lnTo>
                    <a:pt x="2546363" y="1719431"/>
                  </a:lnTo>
                  <a:lnTo>
                    <a:pt x="2560027" y="1675836"/>
                  </a:lnTo>
                  <a:lnTo>
                    <a:pt x="2572194" y="1631600"/>
                  </a:lnTo>
                  <a:lnTo>
                    <a:pt x="2582835" y="1586753"/>
                  </a:lnTo>
                  <a:lnTo>
                    <a:pt x="2591920" y="1541323"/>
                  </a:lnTo>
                  <a:lnTo>
                    <a:pt x="2599419" y="1495341"/>
                  </a:lnTo>
                  <a:lnTo>
                    <a:pt x="2605303" y="1448837"/>
                  </a:lnTo>
                  <a:lnTo>
                    <a:pt x="2609542" y="1401839"/>
                  </a:lnTo>
                  <a:lnTo>
                    <a:pt x="2612107" y="1354377"/>
                  </a:lnTo>
                  <a:lnTo>
                    <a:pt x="2612969" y="1306481"/>
                  </a:lnTo>
                  <a:lnTo>
                    <a:pt x="2612107" y="1258584"/>
                  </a:lnTo>
                  <a:lnTo>
                    <a:pt x="2609542" y="1211123"/>
                  </a:lnTo>
                  <a:lnTo>
                    <a:pt x="2605303" y="1164124"/>
                  </a:lnTo>
                  <a:lnTo>
                    <a:pt x="2599419" y="1117620"/>
                  </a:lnTo>
                  <a:lnTo>
                    <a:pt x="2591920" y="1071638"/>
                  </a:lnTo>
                  <a:lnTo>
                    <a:pt x="2582835" y="1026209"/>
                  </a:lnTo>
                  <a:lnTo>
                    <a:pt x="2572194" y="981361"/>
                  </a:lnTo>
                  <a:lnTo>
                    <a:pt x="2560027" y="937125"/>
                  </a:lnTo>
                  <a:lnTo>
                    <a:pt x="2546363" y="893530"/>
                  </a:lnTo>
                  <a:lnTo>
                    <a:pt x="2531232" y="850606"/>
                  </a:lnTo>
                  <a:lnTo>
                    <a:pt x="2514662" y="808381"/>
                  </a:lnTo>
                  <a:lnTo>
                    <a:pt x="2496684" y="766886"/>
                  </a:lnTo>
                  <a:lnTo>
                    <a:pt x="2477327" y="726150"/>
                  </a:lnTo>
                  <a:lnTo>
                    <a:pt x="2456621" y="686202"/>
                  </a:lnTo>
                  <a:lnTo>
                    <a:pt x="2434595" y="647073"/>
                  </a:lnTo>
                  <a:lnTo>
                    <a:pt x="2411279" y="608791"/>
                  </a:lnTo>
                  <a:lnTo>
                    <a:pt x="2386701" y="571386"/>
                  </a:lnTo>
                  <a:lnTo>
                    <a:pt x="2360893" y="534888"/>
                  </a:lnTo>
                  <a:lnTo>
                    <a:pt x="2333882" y="499326"/>
                  </a:lnTo>
                  <a:lnTo>
                    <a:pt x="2305700" y="464730"/>
                  </a:lnTo>
                  <a:lnTo>
                    <a:pt x="2276374" y="431129"/>
                  </a:lnTo>
                  <a:lnTo>
                    <a:pt x="2245936" y="398552"/>
                  </a:lnTo>
                  <a:lnTo>
                    <a:pt x="2214413" y="367030"/>
                  </a:lnTo>
                  <a:lnTo>
                    <a:pt x="2181837" y="336592"/>
                  </a:lnTo>
                  <a:lnTo>
                    <a:pt x="2148235" y="307266"/>
                  </a:lnTo>
                  <a:lnTo>
                    <a:pt x="2113639" y="279084"/>
                  </a:lnTo>
                  <a:lnTo>
                    <a:pt x="2078077" y="252074"/>
                  </a:lnTo>
                  <a:lnTo>
                    <a:pt x="2041579" y="226265"/>
                  </a:lnTo>
                  <a:lnTo>
                    <a:pt x="2004174" y="201688"/>
                  </a:lnTo>
                  <a:lnTo>
                    <a:pt x="1965892" y="178372"/>
                  </a:lnTo>
                  <a:lnTo>
                    <a:pt x="1926763" y="156346"/>
                  </a:lnTo>
                  <a:lnTo>
                    <a:pt x="1886815" y="135640"/>
                  </a:lnTo>
                  <a:lnTo>
                    <a:pt x="1846079" y="116283"/>
                  </a:lnTo>
                  <a:lnTo>
                    <a:pt x="1804584" y="98305"/>
                  </a:lnTo>
                  <a:lnTo>
                    <a:pt x="1762360" y="81736"/>
                  </a:lnTo>
                  <a:lnTo>
                    <a:pt x="1719435" y="66604"/>
                  </a:lnTo>
                  <a:lnTo>
                    <a:pt x="1675841" y="52940"/>
                  </a:lnTo>
                  <a:lnTo>
                    <a:pt x="1631605" y="40773"/>
                  </a:lnTo>
                  <a:lnTo>
                    <a:pt x="1586758" y="30133"/>
                  </a:lnTo>
                  <a:lnTo>
                    <a:pt x="1541328" y="21049"/>
                  </a:lnTo>
                  <a:lnTo>
                    <a:pt x="1495347" y="13550"/>
                  </a:lnTo>
                  <a:lnTo>
                    <a:pt x="1448843" y="7666"/>
                  </a:lnTo>
                  <a:lnTo>
                    <a:pt x="1401845" y="3426"/>
                  </a:lnTo>
                  <a:lnTo>
                    <a:pt x="1354383" y="861"/>
                  </a:lnTo>
                  <a:lnTo>
                    <a:pt x="1306488" y="0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90"/>
            <p:cNvSpPr/>
            <p:nvPr/>
          </p:nvSpPr>
          <p:spPr>
            <a:xfrm flipH="1">
              <a:off x="660699" y="3564410"/>
              <a:ext cx="541245" cy="571494"/>
            </a:xfrm>
            <a:custGeom>
              <a:avLst/>
              <a:gdLst/>
              <a:ahLst/>
              <a:cxnLst/>
              <a:rect l="l" t="t" r="r" b="b"/>
              <a:pathLst>
                <a:path w="549909" h="549909">
                  <a:moveTo>
                    <a:pt x="274719" y="0"/>
                  </a:moveTo>
                  <a:lnTo>
                    <a:pt x="225337" y="4426"/>
                  </a:lnTo>
                  <a:lnTo>
                    <a:pt x="178859" y="17186"/>
                  </a:lnTo>
                  <a:lnTo>
                    <a:pt x="136062" y="37506"/>
                  </a:lnTo>
                  <a:lnTo>
                    <a:pt x="97720" y="64609"/>
                  </a:lnTo>
                  <a:lnTo>
                    <a:pt x="64609" y="97720"/>
                  </a:lnTo>
                  <a:lnTo>
                    <a:pt x="37506" y="136062"/>
                  </a:lnTo>
                  <a:lnTo>
                    <a:pt x="17186" y="178859"/>
                  </a:lnTo>
                  <a:lnTo>
                    <a:pt x="4426" y="225337"/>
                  </a:lnTo>
                  <a:lnTo>
                    <a:pt x="0" y="274719"/>
                  </a:lnTo>
                  <a:lnTo>
                    <a:pt x="4426" y="324100"/>
                  </a:lnTo>
                  <a:lnTo>
                    <a:pt x="17186" y="370578"/>
                  </a:lnTo>
                  <a:lnTo>
                    <a:pt x="37506" y="413375"/>
                  </a:lnTo>
                  <a:lnTo>
                    <a:pt x="64609" y="451717"/>
                  </a:lnTo>
                  <a:lnTo>
                    <a:pt x="97720" y="484828"/>
                  </a:lnTo>
                  <a:lnTo>
                    <a:pt x="136062" y="511931"/>
                  </a:lnTo>
                  <a:lnTo>
                    <a:pt x="178859" y="532251"/>
                  </a:lnTo>
                  <a:lnTo>
                    <a:pt x="225337" y="545012"/>
                  </a:lnTo>
                  <a:lnTo>
                    <a:pt x="274719" y="549438"/>
                  </a:lnTo>
                  <a:lnTo>
                    <a:pt x="324100" y="545012"/>
                  </a:lnTo>
                  <a:lnTo>
                    <a:pt x="370578" y="532251"/>
                  </a:lnTo>
                  <a:lnTo>
                    <a:pt x="413375" y="511931"/>
                  </a:lnTo>
                  <a:lnTo>
                    <a:pt x="451717" y="484828"/>
                  </a:lnTo>
                  <a:lnTo>
                    <a:pt x="484828" y="451717"/>
                  </a:lnTo>
                  <a:lnTo>
                    <a:pt x="511931" y="413375"/>
                  </a:lnTo>
                  <a:lnTo>
                    <a:pt x="532251" y="370578"/>
                  </a:lnTo>
                  <a:lnTo>
                    <a:pt x="545012" y="324100"/>
                  </a:lnTo>
                  <a:lnTo>
                    <a:pt x="549438" y="274719"/>
                  </a:lnTo>
                  <a:lnTo>
                    <a:pt x="545012" y="225337"/>
                  </a:lnTo>
                  <a:lnTo>
                    <a:pt x="532251" y="178859"/>
                  </a:lnTo>
                  <a:lnTo>
                    <a:pt x="511931" y="136062"/>
                  </a:lnTo>
                  <a:lnTo>
                    <a:pt x="484828" y="97720"/>
                  </a:lnTo>
                  <a:lnTo>
                    <a:pt x="451717" y="64609"/>
                  </a:lnTo>
                  <a:lnTo>
                    <a:pt x="413375" y="37506"/>
                  </a:lnTo>
                  <a:lnTo>
                    <a:pt x="370578" y="17186"/>
                  </a:lnTo>
                  <a:lnTo>
                    <a:pt x="324100" y="4426"/>
                  </a:lnTo>
                  <a:lnTo>
                    <a:pt x="274719" y="0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91"/>
            <p:cNvSpPr/>
            <p:nvPr/>
          </p:nvSpPr>
          <p:spPr>
            <a:xfrm flipH="1">
              <a:off x="797173" y="3697678"/>
              <a:ext cx="288747" cy="304885"/>
            </a:xfrm>
            <a:custGeom>
              <a:avLst/>
              <a:gdLst/>
              <a:ahLst/>
              <a:cxnLst/>
              <a:rect l="l" t="t" r="r" b="b"/>
              <a:pathLst>
                <a:path w="293370" h="293370">
                  <a:moveTo>
                    <a:pt x="146490" y="0"/>
                  </a:moveTo>
                  <a:lnTo>
                    <a:pt x="100186" y="7467"/>
                  </a:lnTo>
                  <a:lnTo>
                    <a:pt x="59973" y="28262"/>
                  </a:lnTo>
                  <a:lnTo>
                    <a:pt x="28263" y="59972"/>
                  </a:lnTo>
                  <a:lnTo>
                    <a:pt x="7467" y="100183"/>
                  </a:lnTo>
                  <a:lnTo>
                    <a:pt x="0" y="146483"/>
                  </a:lnTo>
                  <a:lnTo>
                    <a:pt x="7467" y="192784"/>
                  </a:lnTo>
                  <a:lnTo>
                    <a:pt x="28263" y="232997"/>
                  </a:lnTo>
                  <a:lnTo>
                    <a:pt x="59973" y="264709"/>
                  </a:lnTo>
                  <a:lnTo>
                    <a:pt x="100186" y="285506"/>
                  </a:lnTo>
                  <a:lnTo>
                    <a:pt x="146490" y="292974"/>
                  </a:lnTo>
                  <a:lnTo>
                    <a:pt x="192791" y="285506"/>
                  </a:lnTo>
                  <a:lnTo>
                    <a:pt x="233002" y="264709"/>
                  </a:lnTo>
                  <a:lnTo>
                    <a:pt x="264711" y="232997"/>
                  </a:lnTo>
                  <a:lnTo>
                    <a:pt x="285506" y="192784"/>
                  </a:lnTo>
                  <a:lnTo>
                    <a:pt x="292974" y="146483"/>
                  </a:lnTo>
                  <a:lnTo>
                    <a:pt x="285506" y="100183"/>
                  </a:lnTo>
                  <a:lnTo>
                    <a:pt x="264711" y="59972"/>
                  </a:lnTo>
                  <a:lnTo>
                    <a:pt x="233002" y="28262"/>
                  </a:lnTo>
                  <a:lnTo>
                    <a:pt x="192791" y="7467"/>
                  </a:lnTo>
                  <a:lnTo>
                    <a:pt x="146490" y="0"/>
                  </a:lnTo>
                  <a:close/>
                </a:path>
              </a:pathLst>
            </a:custGeom>
            <a:solidFill>
              <a:srgbClr val="EFD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92"/>
            <p:cNvSpPr/>
            <p:nvPr/>
          </p:nvSpPr>
          <p:spPr>
            <a:xfrm flipH="1">
              <a:off x="2927972" y="3515977"/>
              <a:ext cx="180623" cy="390675"/>
            </a:xfrm>
            <a:custGeom>
              <a:avLst/>
              <a:gdLst/>
              <a:ahLst/>
              <a:cxnLst/>
              <a:rect l="l" t="t" r="r" b="b"/>
              <a:pathLst>
                <a:path w="183515" h="375920">
                  <a:moveTo>
                    <a:pt x="91589" y="0"/>
                  </a:moveTo>
                  <a:lnTo>
                    <a:pt x="37498" y="36227"/>
                  </a:lnTo>
                  <a:lnTo>
                    <a:pt x="17671" y="76873"/>
                  </a:lnTo>
                  <a:lnTo>
                    <a:pt x="4669" y="128417"/>
                  </a:lnTo>
                  <a:lnTo>
                    <a:pt x="0" y="187767"/>
                  </a:lnTo>
                  <a:lnTo>
                    <a:pt x="4669" y="247117"/>
                  </a:lnTo>
                  <a:lnTo>
                    <a:pt x="17671" y="298661"/>
                  </a:lnTo>
                  <a:lnTo>
                    <a:pt x="37498" y="339307"/>
                  </a:lnTo>
                  <a:lnTo>
                    <a:pt x="62640" y="365963"/>
                  </a:lnTo>
                  <a:lnTo>
                    <a:pt x="91589" y="375535"/>
                  </a:lnTo>
                  <a:lnTo>
                    <a:pt x="120541" y="365963"/>
                  </a:lnTo>
                  <a:lnTo>
                    <a:pt x="145686" y="339307"/>
                  </a:lnTo>
                  <a:lnTo>
                    <a:pt x="165513" y="298661"/>
                  </a:lnTo>
                  <a:lnTo>
                    <a:pt x="178516" y="247117"/>
                  </a:lnTo>
                  <a:lnTo>
                    <a:pt x="183186" y="187767"/>
                  </a:lnTo>
                  <a:lnTo>
                    <a:pt x="178516" y="128417"/>
                  </a:lnTo>
                  <a:lnTo>
                    <a:pt x="165513" y="76873"/>
                  </a:lnTo>
                  <a:lnTo>
                    <a:pt x="145686" y="36227"/>
                  </a:lnTo>
                  <a:lnTo>
                    <a:pt x="120541" y="9572"/>
                  </a:lnTo>
                  <a:lnTo>
                    <a:pt x="91589" y="0"/>
                  </a:lnTo>
                  <a:close/>
                </a:path>
              </a:pathLst>
            </a:custGeom>
            <a:solidFill>
              <a:srgbClr val="4B4A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93"/>
            <p:cNvSpPr/>
            <p:nvPr/>
          </p:nvSpPr>
          <p:spPr>
            <a:xfrm flipH="1">
              <a:off x="2576363" y="3515977"/>
              <a:ext cx="180623" cy="390675"/>
            </a:xfrm>
            <a:custGeom>
              <a:avLst/>
              <a:gdLst/>
              <a:ahLst/>
              <a:cxnLst/>
              <a:rect l="l" t="t" r="r" b="b"/>
              <a:pathLst>
                <a:path w="183515" h="375920">
                  <a:moveTo>
                    <a:pt x="91589" y="0"/>
                  </a:moveTo>
                  <a:lnTo>
                    <a:pt x="37498" y="36227"/>
                  </a:lnTo>
                  <a:lnTo>
                    <a:pt x="17671" y="76873"/>
                  </a:lnTo>
                  <a:lnTo>
                    <a:pt x="4669" y="128417"/>
                  </a:lnTo>
                  <a:lnTo>
                    <a:pt x="0" y="187767"/>
                  </a:lnTo>
                  <a:lnTo>
                    <a:pt x="4669" y="247117"/>
                  </a:lnTo>
                  <a:lnTo>
                    <a:pt x="17671" y="298661"/>
                  </a:lnTo>
                  <a:lnTo>
                    <a:pt x="37498" y="339307"/>
                  </a:lnTo>
                  <a:lnTo>
                    <a:pt x="62640" y="365963"/>
                  </a:lnTo>
                  <a:lnTo>
                    <a:pt x="91589" y="375535"/>
                  </a:lnTo>
                  <a:lnTo>
                    <a:pt x="120541" y="365963"/>
                  </a:lnTo>
                  <a:lnTo>
                    <a:pt x="145686" y="339307"/>
                  </a:lnTo>
                  <a:lnTo>
                    <a:pt x="165513" y="298661"/>
                  </a:lnTo>
                  <a:lnTo>
                    <a:pt x="178516" y="247117"/>
                  </a:lnTo>
                  <a:lnTo>
                    <a:pt x="183186" y="187767"/>
                  </a:lnTo>
                  <a:lnTo>
                    <a:pt x="178516" y="128417"/>
                  </a:lnTo>
                  <a:lnTo>
                    <a:pt x="165513" y="76873"/>
                  </a:lnTo>
                  <a:lnTo>
                    <a:pt x="145686" y="36227"/>
                  </a:lnTo>
                  <a:lnTo>
                    <a:pt x="120541" y="9572"/>
                  </a:lnTo>
                  <a:lnTo>
                    <a:pt x="91589" y="0"/>
                  </a:lnTo>
                  <a:close/>
                </a:path>
              </a:pathLst>
            </a:custGeom>
            <a:solidFill>
              <a:srgbClr val="4B4A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94"/>
            <p:cNvSpPr/>
            <p:nvPr/>
          </p:nvSpPr>
          <p:spPr>
            <a:xfrm flipH="1">
              <a:off x="2306637" y="4146342"/>
              <a:ext cx="383746" cy="516721"/>
            </a:xfrm>
            <a:custGeom>
              <a:avLst/>
              <a:gdLst/>
              <a:ahLst/>
              <a:cxnLst/>
              <a:rect l="l" t="t" r="r" b="b"/>
              <a:pathLst>
                <a:path w="389890" h="497204">
                  <a:moveTo>
                    <a:pt x="52129" y="0"/>
                  </a:moveTo>
                  <a:lnTo>
                    <a:pt x="34592" y="734"/>
                  </a:lnTo>
                  <a:lnTo>
                    <a:pt x="18118" y="8420"/>
                  </a:lnTo>
                  <a:lnTo>
                    <a:pt x="5898" y="21893"/>
                  </a:lnTo>
                  <a:lnTo>
                    <a:pt x="0" y="38430"/>
                  </a:lnTo>
                  <a:lnTo>
                    <a:pt x="733" y="55970"/>
                  </a:lnTo>
                  <a:lnTo>
                    <a:pt x="307617" y="478517"/>
                  </a:lnTo>
                  <a:lnTo>
                    <a:pt x="344525" y="497148"/>
                  </a:lnTo>
                  <a:lnTo>
                    <a:pt x="351596" y="496601"/>
                  </a:lnTo>
                  <a:lnTo>
                    <a:pt x="383873" y="474745"/>
                  </a:lnTo>
                  <a:lnTo>
                    <a:pt x="389771" y="458209"/>
                  </a:lnTo>
                  <a:lnTo>
                    <a:pt x="389038" y="440668"/>
                  </a:lnTo>
                  <a:lnTo>
                    <a:pt x="381362" y="424183"/>
                  </a:lnTo>
                  <a:lnTo>
                    <a:pt x="82147" y="18122"/>
                  </a:lnTo>
                  <a:lnTo>
                    <a:pt x="68668" y="5900"/>
                  </a:lnTo>
                  <a:lnTo>
                    <a:pt x="52129" y="0"/>
                  </a:lnTo>
                  <a:close/>
                </a:path>
              </a:pathLst>
            </a:custGeom>
            <a:solidFill>
              <a:srgbClr val="EFD1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95"/>
            <p:cNvSpPr/>
            <p:nvPr/>
          </p:nvSpPr>
          <p:spPr>
            <a:xfrm flipH="1">
              <a:off x="2490760" y="4320755"/>
              <a:ext cx="599369" cy="223714"/>
            </a:xfrm>
            <a:custGeom>
              <a:avLst/>
              <a:gdLst/>
              <a:ahLst/>
              <a:cxnLst/>
              <a:rect l="l" t="t" r="r" b="b"/>
              <a:pathLst>
                <a:path w="608965" h="215265">
                  <a:moveTo>
                    <a:pt x="39161" y="0"/>
                  </a:moveTo>
                  <a:lnTo>
                    <a:pt x="22048" y="5979"/>
                  </a:lnTo>
                  <a:lnTo>
                    <a:pt x="8543" y="18168"/>
                  </a:lnTo>
                  <a:lnTo>
                    <a:pt x="1022" y="34036"/>
                  </a:lnTo>
                  <a:lnTo>
                    <a:pt x="0" y="51564"/>
                  </a:lnTo>
                  <a:lnTo>
                    <a:pt x="5991" y="68731"/>
                  </a:lnTo>
                  <a:lnTo>
                    <a:pt x="29653" y="100304"/>
                  </a:lnTo>
                  <a:lnTo>
                    <a:pt x="57646" y="128739"/>
                  </a:lnTo>
                  <a:lnTo>
                    <a:pt x="97028" y="159207"/>
                  </a:lnTo>
                  <a:lnTo>
                    <a:pt x="148260" y="186911"/>
                  </a:lnTo>
                  <a:lnTo>
                    <a:pt x="211802" y="207052"/>
                  </a:lnTo>
                  <a:lnTo>
                    <a:pt x="288114" y="214832"/>
                  </a:lnTo>
                  <a:lnTo>
                    <a:pt x="363745" y="208228"/>
                  </a:lnTo>
                  <a:lnTo>
                    <a:pt x="430008" y="191130"/>
                  </a:lnTo>
                  <a:lnTo>
                    <a:pt x="486194" y="167613"/>
                  </a:lnTo>
                  <a:lnTo>
                    <a:pt x="531592" y="141750"/>
                  </a:lnTo>
                  <a:lnTo>
                    <a:pt x="557598" y="123235"/>
                  </a:lnTo>
                  <a:lnTo>
                    <a:pt x="288114" y="123235"/>
                  </a:lnTo>
                  <a:lnTo>
                    <a:pt x="213777" y="113144"/>
                  </a:lnTo>
                  <a:lnTo>
                    <a:pt x="157198" y="88905"/>
                  </a:lnTo>
                  <a:lnTo>
                    <a:pt x="117442" y="59567"/>
                  </a:lnTo>
                  <a:lnTo>
                    <a:pt x="93572" y="34180"/>
                  </a:lnTo>
                  <a:lnTo>
                    <a:pt x="84651" y="21795"/>
                  </a:lnTo>
                  <a:lnTo>
                    <a:pt x="72457" y="8421"/>
                  </a:lnTo>
                  <a:lnTo>
                    <a:pt x="56629" y="985"/>
                  </a:lnTo>
                  <a:lnTo>
                    <a:pt x="39161" y="0"/>
                  </a:lnTo>
                  <a:close/>
                </a:path>
                <a:path w="608965" h="215265">
                  <a:moveTo>
                    <a:pt x="562114" y="13443"/>
                  </a:moveTo>
                  <a:lnTo>
                    <a:pt x="544950" y="17058"/>
                  </a:lnTo>
                  <a:lnTo>
                    <a:pt x="529961" y="27298"/>
                  </a:lnTo>
                  <a:lnTo>
                    <a:pt x="521906" y="34737"/>
                  </a:lnTo>
                  <a:lnTo>
                    <a:pt x="499432" y="52596"/>
                  </a:lnTo>
                  <a:lnTo>
                    <a:pt x="463676" y="75626"/>
                  </a:lnTo>
                  <a:lnTo>
                    <a:pt x="415779" y="98576"/>
                  </a:lnTo>
                  <a:lnTo>
                    <a:pt x="356879" y="116195"/>
                  </a:lnTo>
                  <a:lnTo>
                    <a:pt x="288114" y="123235"/>
                  </a:lnTo>
                  <a:lnTo>
                    <a:pt x="557598" y="123235"/>
                  </a:lnTo>
                  <a:lnTo>
                    <a:pt x="595961" y="90817"/>
                  </a:lnTo>
                  <a:lnTo>
                    <a:pt x="608652" y="58283"/>
                  </a:lnTo>
                  <a:lnTo>
                    <a:pt x="604965" y="41184"/>
                  </a:lnTo>
                  <a:lnTo>
                    <a:pt x="594656" y="26270"/>
                  </a:lnTo>
                  <a:lnTo>
                    <a:pt x="579377" y="16499"/>
                  </a:lnTo>
                  <a:lnTo>
                    <a:pt x="562114" y="13443"/>
                  </a:lnTo>
                  <a:close/>
                </a:path>
              </a:pathLst>
            </a:custGeom>
            <a:solidFill>
              <a:srgbClr val="DEB7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96"/>
            <p:cNvSpPr/>
            <p:nvPr/>
          </p:nvSpPr>
          <p:spPr>
            <a:xfrm flipH="1">
              <a:off x="2131936" y="3838037"/>
              <a:ext cx="360622" cy="380776"/>
            </a:xfrm>
            <a:custGeom>
              <a:avLst/>
              <a:gdLst/>
              <a:ahLst/>
              <a:cxnLst/>
              <a:rect l="l" t="t" r="r" b="b"/>
              <a:pathLst>
                <a:path w="366395" h="366395">
                  <a:moveTo>
                    <a:pt x="183186" y="0"/>
                  </a:moveTo>
                  <a:lnTo>
                    <a:pt x="134487" y="6543"/>
                  </a:lnTo>
                  <a:lnTo>
                    <a:pt x="90728" y="25010"/>
                  </a:lnTo>
                  <a:lnTo>
                    <a:pt x="53653" y="53653"/>
                  </a:lnTo>
                  <a:lnTo>
                    <a:pt x="25010" y="90728"/>
                  </a:lnTo>
                  <a:lnTo>
                    <a:pt x="6543" y="134487"/>
                  </a:lnTo>
                  <a:lnTo>
                    <a:pt x="0" y="183186"/>
                  </a:lnTo>
                  <a:lnTo>
                    <a:pt x="6543" y="231884"/>
                  </a:lnTo>
                  <a:lnTo>
                    <a:pt x="25010" y="275643"/>
                  </a:lnTo>
                  <a:lnTo>
                    <a:pt x="53653" y="312718"/>
                  </a:lnTo>
                  <a:lnTo>
                    <a:pt x="90728" y="341362"/>
                  </a:lnTo>
                  <a:lnTo>
                    <a:pt x="134487" y="359828"/>
                  </a:lnTo>
                  <a:lnTo>
                    <a:pt x="183186" y="366372"/>
                  </a:lnTo>
                  <a:lnTo>
                    <a:pt x="231884" y="359828"/>
                  </a:lnTo>
                  <a:lnTo>
                    <a:pt x="275643" y="341362"/>
                  </a:lnTo>
                  <a:lnTo>
                    <a:pt x="312718" y="312718"/>
                  </a:lnTo>
                  <a:lnTo>
                    <a:pt x="341362" y="275643"/>
                  </a:lnTo>
                  <a:lnTo>
                    <a:pt x="359828" y="231884"/>
                  </a:lnTo>
                  <a:lnTo>
                    <a:pt x="366372" y="183186"/>
                  </a:lnTo>
                  <a:lnTo>
                    <a:pt x="359828" y="134487"/>
                  </a:lnTo>
                  <a:lnTo>
                    <a:pt x="341362" y="90728"/>
                  </a:lnTo>
                  <a:lnTo>
                    <a:pt x="312718" y="53653"/>
                  </a:lnTo>
                  <a:lnTo>
                    <a:pt x="275643" y="25010"/>
                  </a:lnTo>
                  <a:lnTo>
                    <a:pt x="231884" y="6543"/>
                  </a:lnTo>
                  <a:lnTo>
                    <a:pt x="183186" y="0"/>
                  </a:lnTo>
                  <a:close/>
                </a:path>
              </a:pathLst>
            </a:custGeom>
            <a:solidFill>
              <a:srgbClr val="F6C3B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97"/>
            <p:cNvSpPr/>
            <p:nvPr/>
          </p:nvSpPr>
          <p:spPr>
            <a:xfrm flipH="1">
              <a:off x="2579215" y="2911547"/>
              <a:ext cx="298122" cy="0"/>
            </a:xfrm>
            <a:custGeom>
              <a:avLst/>
              <a:gdLst/>
              <a:ahLst/>
              <a:cxnLst/>
              <a:rect l="l" t="t" r="r" b="b"/>
              <a:pathLst>
                <a:path w="302895">
                  <a:moveTo>
                    <a:pt x="0" y="0"/>
                  </a:moveTo>
                  <a:lnTo>
                    <a:pt x="302605" y="0"/>
                  </a:lnTo>
                </a:path>
              </a:pathLst>
            </a:custGeom>
            <a:ln w="70922">
              <a:solidFill>
                <a:srgbClr val="F0D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98"/>
            <p:cNvSpPr/>
            <p:nvPr/>
          </p:nvSpPr>
          <p:spPr>
            <a:xfrm flipH="1">
              <a:off x="2546327" y="3122842"/>
              <a:ext cx="470621" cy="0"/>
            </a:xfrm>
            <a:custGeom>
              <a:avLst/>
              <a:gdLst/>
              <a:ahLst/>
              <a:cxnLst/>
              <a:rect l="l" t="t" r="r" b="b"/>
              <a:pathLst>
                <a:path w="478154">
                  <a:moveTo>
                    <a:pt x="0" y="0"/>
                  </a:moveTo>
                  <a:lnTo>
                    <a:pt x="477543" y="0"/>
                  </a:lnTo>
                </a:path>
              </a:pathLst>
            </a:custGeom>
            <a:ln w="70922">
              <a:solidFill>
                <a:srgbClr val="F0D7C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99"/>
            <p:cNvSpPr/>
            <p:nvPr/>
          </p:nvSpPr>
          <p:spPr>
            <a:xfrm flipH="1">
              <a:off x="765788" y="3026787"/>
              <a:ext cx="676244" cy="595252"/>
            </a:xfrm>
            <a:custGeom>
              <a:avLst/>
              <a:gdLst/>
              <a:ahLst/>
              <a:cxnLst/>
              <a:rect l="l" t="t" r="r" b="b"/>
              <a:pathLst>
                <a:path w="687070" h="572770">
                  <a:moveTo>
                    <a:pt x="400812" y="0"/>
                  </a:moveTo>
                  <a:lnTo>
                    <a:pt x="286243" y="0"/>
                  </a:lnTo>
                  <a:lnTo>
                    <a:pt x="239814" y="3746"/>
                  </a:lnTo>
                  <a:lnTo>
                    <a:pt x="195769" y="14593"/>
                  </a:lnTo>
                  <a:lnTo>
                    <a:pt x="154699" y="31950"/>
                  </a:lnTo>
                  <a:lnTo>
                    <a:pt x="117192" y="55229"/>
                  </a:lnTo>
                  <a:lnTo>
                    <a:pt x="83839" y="83840"/>
                  </a:lnTo>
                  <a:lnTo>
                    <a:pt x="55228" y="117194"/>
                  </a:lnTo>
                  <a:lnTo>
                    <a:pt x="31950" y="154701"/>
                  </a:lnTo>
                  <a:lnTo>
                    <a:pt x="14593" y="195772"/>
                  </a:lnTo>
                  <a:lnTo>
                    <a:pt x="3746" y="239819"/>
                  </a:lnTo>
                  <a:lnTo>
                    <a:pt x="0" y="286251"/>
                  </a:lnTo>
                  <a:lnTo>
                    <a:pt x="3746" y="332680"/>
                  </a:lnTo>
                  <a:lnTo>
                    <a:pt x="14593" y="376725"/>
                  </a:lnTo>
                  <a:lnTo>
                    <a:pt x="31950" y="417796"/>
                  </a:lnTo>
                  <a:lnTo>
                    <a:pt x="55228" y="455302"/>
                  </a:lnTo>
                  <a:lnTo>
                    <a:pt x="83839" y="488655"/>
                  </a:lnTo>
                  <a:lnTo>
                    <a:pt x="117192" y="517266"/>
                  </a:lnTo>
                  <a:lnTo>
                    <a:pt x="154699" y="540544"/>
                  </a:lnTo>
                  <a:lnTo>
                    <a:pt x="195769" y="557902"/>
                  </a:lnTo>
                  <a:lnTo>
                    <a:pt x="239814" y="568748"/>
                  </a:lnTo>
                  <a:lnTo>
                    <a:pt x="286243" y="572495"/>
                  </a:lnTo>
                  <a:lnTo>
                    <a:pt x="400812" y="572495"/>
                  </a:lnTo>
                  <a:lnTo>
                    <a:pt x="447242" y="568748"/>
                  </a:lnTo>
                  <a:lnTo>
                    <a:pt x="491287" y="557902"/>
                  </a:lnTo>
                  <a:lnTo>
                    <a:pt x="532357" y="540544"/>
                  </a:lnTo>
                  <a:lnTo>
                    <a:pt x="569863" y="517266"/>
                  </a:lnTo>
                  <a:lnTo>
                    <a:pt x="603217" y="488655"/>
                  </a:lnTo>
                  <a:lnTo>
                    <a:pt x="631827" y="455302"/>
                  </a:lnTo>
                  <a:lnTo>
                    <a:pt x="655106" y="417796"/>
                  </a:lnTo>
                  <a:lnTo>
                    <a:pt x="672463" y="376725"/>
                  </a:lnTo>
                  <a:lnTo>
                    <a:pt x="683310" y="332680"/>
                  </a:lnTo>
                  <a:lnTo>
                    <a:pt x="687056" y="286251"/>
                  </a:lnTo>
                  <a:lnTo>
                    <a:pt x="683310" y="239819"/>
                  </a:lnTo>
                  <a:lnTo>
                    <a:pt x="672463" y="195772"/>
                  </a:lnTo>
                  <a:lnTo>
                    <a:pt x="655106" y="154701"/>
                  </a:lnTo>
                  <a:lnTo>
                    <a:pt x="631827" y="117194"/>
                  </a:lnTo>
                  <a:lnTo>
                    <a:pt x="603217" y="83840"/>
                  </a:lnTo>
                  <a:lnTo>
                    <a:pt x="569863" y="55229"/>
                  </a:lnTo>
                  <a:lnTo>
                    <a:pt x="532357" y="31950"/>
                  </a:lnTo>
                  <a:lnTo>
                    <a:pt x="491287" y="14593"/>
                  </a:lnTo>
                  <a:lnTo>
                    <a:pt x="447242" y="3746"/>
                  </a:lnTo>
                  <a:lnTo>
                    <a:pt x="400812" y="0"/>
                  </a:lnTo>
                  <a:close/>
                </a:path>
              </a:pathLst>
            </a:custGeom>
            <a:solidFill>
              <a:srgbClr val="DCDCD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00"/>
            <p:cNvSpPr/>
            <p:nvPr/>
          </p:nvSpPr>
          <p:spPr>
            <a:xfrm flipH="1">
              <a:off x="2488715" y="3256929"/>
              <a:ext cx="275622" cy="161681"/>
            </a:xfrm>
            <a:custGeom>
              <a:avLst/>
              <a:gdLst/>
              <a:ahLst/>
              <a:cxnLst/>
              <a:rect l="l" t="t" r="r" b="b"/>
              <a:pathLst>
                <a:path w="280034" h="155575">
                  <a:moveTo>
                    <a:pt x="209590" y="0"/>
                  </a:moveTo>
                  <a:lnTo>
                    <a:pt x="70404" y="0"/>
                  </a:lnTo>
                  <a:lnTo>
                    <a:pt x="42998" y="5532"/>
                  </a:lnTo>
                  <a:lnTo>
                    <a:pt x="20619" y="20619"/>
                  </a:lnTo>
                  <a:lnTo>
                    <a:pt x="5532" y="42998"/>
                  </a:lnTo>
                  <a:lnTo>
                    <a:pt x="0" y="70404"/>
                  </a:lnTo>
                  <a:lnTo>
                    <a:pt x="0" y="84589"/>
                  </a:lnTo>
                  <a:lnTo>
                    <a:pt x="5532" y="111992"/>
                  </a:lnTo>
                  <a:lnTo>
                    <a:pt x="20619" y="134371"/>
                  </a:lnTo>
                  <a:lnTo>
                    <a:pt x="42998" y="149461"/>
                  </a:lnTo>
                  <a:lnTo>
                    <a:pt x="70404" y="154994"/>
                  </a:lnTo>
                  <a:lnTo>
                    <a:pt x="209590" y="154994"/>
                  </a:lnTo>
                  <a:lnTo>
                    <a:pt x="236996" y="149461"/>
                  </a:lnTo>
                  <a:lnTo>
                    <a:pt x="259375" y="134371"/>
                  </a:lnTo>
                  <a:lnTo>
                    <a:pt x="274463" y="111992"/>
                  </a:lnTo>
                  <a:lnTo>
                    <a:pt x="279995" y="84589"/>
                  </a:lnTo>
                  <a:lnTo>
                    <a:pt x="279995" y="70404"/>
                  </a:lnTo>
                  <a:lnTo>
                    <a:pt x="274463" y="42998"/>
                  </a:lnTo>
                  <a:lnTo>
                    <a:pt x="259375" y="20619"/>
                  </a:lnTo>
                  <a:lnTo>
                    <a:pt x="236996" y="5532"/>
                  </a:lnTo>
                  <a:lnTo>
                    <a:pt x="20959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101"/>
            <p:cNvSpPr/>
            <p:nvPr/>
          </p:nvSpPr>
          <p:spPr>
            <a:xfrm flipH="1">
              <a:off x="2916201" y="3256929"/>
              <a:ext cx="275622" cy="161681"/>
            </a:xfrm>
            <a:custGeom>
              <a:avLst/>
              <a:gdLst/>
              <a:ahLst/>
              <a:cxnLst/>
              <a:rect l="l" t="t" r="r" b="b"/>
              <a:pathLst>
                <a:path w="280034" h="155575">
                  <a:moveTo>
                    <a:pt x="209590" y="0"/>
                  </a:moveTo>
                  <a:lnTo>
                    <a:pt x="70404" y="0"/>
                  </a:lnTo>
                  <a:lnTo>
                    <a:pt x="42998" y="5532"/>
                  </a:lnTo>
                  <a:lnTo>
                    <a:pt x="20619" y="20619"/>
                  </a:lnTo>
                  <a:lnTo>
                    <a:pt x="5532" y="42998"/>
                  </a:lnTo>
                  <a:lnTo>
                    <a:pt x="0" y="70404"/>
                  </a:lnTo>
                  <a:lnTo>
                    <a:pt x="0" y="84589"/>
                  </a:lnTo>
                  <a:lnTo>
                    <a:pt x="5532" y="111992"/>
                  </a:lnTo>
                  <a:lnTo>
                    <a:pt x="20619" y="134371"/>
                  </a:lnTo>
                  <a:lnTo>
                    <a:pt x="42998" y="149461"/>
                  </a:lnTo>
                  <a:lnTo>
                    <a:pt x="70404" y="154994"/>
                  </a:lnTo>
                  <a:lnTo>
                    <a:pt x="209590" y="154994"/>
                  </a:lnTo>
                  <a:lnTo>
                    <a:pt x="236996" y="149461"/>
                  </a:lnTo>
                  <a:lnTo>
                    <a:pt x="259375" y="134371"/>
                  </a:lnTo>
                  <a:lnTo>
                    <a:pt x="274463" y="111992"/>
                  </a:lnTo>
                  <a:lnTo>
                    <a:pt x="279995" y="84589"/>
                  </a:lnTo>
                  <a:lnTo>
                    <a:pt x="279995" y="70404"/>
                  </a:lnTo>
                  <a:lnTo>
                    <a:pt x="274463" y="42998"/>
                  </a:lnTo>
                  <a:lnTo>
                    <a:pt x="259375" y="20619"/>
                  </a:lnTo>
                  <a:lnTo>
                    <a:pt x="236996" y="5532"/>
                  </a:lnTo>
                  <a:lnTo>
                    <a:pt x="209590" y="0"/>
                  </a:lnTo>
                  <a:close/>
                </a:path>
              </a:pathLst>
            </a:custGeom>
            <a:solidFill>
              <a:srgbClr val="D4D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102"/>
            <p:cNvSpPr/>
            <p:nvPr/>
          </p:nvSpPr>
          <p:spPr>
            <a:xfrm flipH="1">
              <a:off x="328463" y="5305908"/>
              <a:ext cx="2946848" cy="1356804"/>
            </a:xfrm>
            <a:custGeom>
              <a:avLst/>
              <a:gdLst/>
              <a:ahLst/>
              <a:cxnLst/>
              <a:rect l="l" t="t" r="r" b="b"/>
              <a:pathLst>
                <a:path w="2994025" h="1305559">
                  <a:moveTo>
                    <a:pt x="2596068" y="0"/>
                  </a:moveTo>
                  <a:lnTo>
                    <a:pt x="397592" y="0"/>
                  </a:lnTo>
                  <a:lnTo>
                    <a:pt x="351225" y="2674"/>
                  </a:lnTo>
                  <a:lnTo>
                    <a:pt x="306428" y="10500"/>
                  </a:lnTo>
                  <a:lnTo>
                    <a:pt x="263501" y="23179"/>
                  </a:lnTo>
                  <a:lnTo>
                    <a:pt x="222741" y="40411"/>
                  </a:lnTo>
                  <a:lnTo>
                    <a:pt x="184448" y="61900"/>
                  </a:lnTo>
                  <a:lnTo>
                    <a:pt x="148918" y="87346"/>
                  </a:lnTo>
                  <a:lnTo>
                    <a:pt x="116452" y="116452"/>
                  </a:lnTo>
                  <a:lnTo>
                    <a:pt x="87346" y="148918"/>
                  </a:lnTo>
                  <a:lnTo>
                    <a:pt x="61900" y="184448"/>
                  </a:lnTo>
                  <a:lnTo>
                    <a:pt x="40411" y="222741"/>
                  </a:lnTo>
                  <a:lnTo>
                    <a:pt x="23179" y="263501"/>
                  </a:lnTo>
                  <a:lnTo>
                    <a:pt x="10500" y="306428"/>
                  </a:lnTo>
                  <a:lnTo>
                    <a:pt x="2674" y="351225"/>
                  </a:lnTo>
                  <a:lnTo>
                    <a:pt x="0" y="397592"/>
                  </a:lnTo>
                  <a:lnTo>
                    <a:pt x="0" y="1305403"/>
                  </a:lnTo>
                  <a:lnTo>
                    <a:pt x="2993661" y="1305403"/>
                  </a:lnTo>
                  <a:lnTo>
                    <a:pt x="2993661" y="397592"/>
                  </a:lnTo>
                  <a:lnTo>
                    <a:pt x="2990986" y="351225"/>
                  </a:lnTo>
                  <a:lnTo>
                    <a:pt x="2983160" y="306428"/>
                  </a:lnTo>
                  <a:lnTo>
                    <a:pt x="2970481" y="263501"/>
                  </a:lnTo>
                  <a:lnTo>
                    <a:pt x="2953249" y="222741"/>
                  </a:lnTo>
                  <a:lnTo>
                    <a:pt x="2931760" y="184448"/>
                  </a:lnTo>
                  <a:lnTo>
                    <a:pt x="2906314" y="148918"/>
                  </a:lnTo>
                  <a:lnTo>
                    <a:pt x="2877208" y="116452"/>
                  </a:lnTo>
                  <a:lnTo>
                    <a:pt x="2844742" y="87346"/>
                  </a:lnTo>
                  <a:lnTo>
                    <a:pt x="2809212" y="61900"/>
                  </a:lnTo>
                  <a:lnTo>
                    <a:pt x="2770919" y="40411"/>
                  </a:lnTo>
                  <a:lnTo>
                    <a:pt x="2730159" y="23179"/>
                  </a:lnTo>
                  <a:lnTo>
                    <a:pt x="2687232" y="10500"/>
                  </a:lnTo>
                  <a:lnTo>
                    <a:pt x="2642436" y="2674"/>
                  </a:lnTo>
                  <a:lnTo>
                    <a:pt x="2596068" y="0"/>
                  </a:lnTo>
                  <a:close/>
                </a:path>
              </a:pathLst>
            </a:custGeom>
            <a:solidFill>
              <a:srgbClr val="5AB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103"/>
            <p:cNvSpPr/>
            <p:nvPr/>
          </p:nvSpPr>
          <p:spPr>
            <a:xfrm flipH="1">
              <a:off x="3966188" y="4112248"/>
              <a:ext cx="488745" cy="300925"/>
            </a:xfrm>
            <a:custGeom>
              <a:avLst/>
              <a:gdLst/>
              <a:ahLst/>
              <a:cxnLst/>
              <a:rect l="l" t="t" r="r" b="b"/>
              <a:pathLst>
                <a:path w="496570" h="289559">
                  <a:moveTo>
                    <a:pt x="0" y="289109"/>
                  </a:moveTo>
                  <a:lnTo>
                    <a:pt x="496458" y="289109"/>
                  </a:lnTo>
                  <a:lnTo>
                    <a:pt x="496458" y="0"/>
                  </a:lnTo>
                  <a:lnTo>
                    <a:pt x="0" y="0"/>
                  </a:lnTo>
                  <a:lnTo>
                    <a:pt x="0" y="289109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104"/>
            <p:cNvSpPr/>
            <p:nvPr/>
          </p:nvSpPr>
          <p:spPr>
            <a:xfrm flipH="1">
              <a:off x="3966188" y="3793571"/>
              <a:ext cx="488745" cy="318743"/>
            </a:xfrm>
            <a:custGeom>
              <a:avLst/>
              <a:gdLst/>
              <a:ahLst/>
              <a:cxnLst/>
              <a:rect l="l" t="t" r="r" b="b"/>
              <a:pathLst>
                <a:path w="496570" h="306704">
                  <a:moveTo>
                    <a:pt x="496458" y="306641"/>
                  </a:moveTo>
                  <a:lnTo>
                    <a:pt x="0" y="306641"/>
                  </a:lnTo>
                  <a:lnTo>
                    <a:pt x="0" y="0"/>
                  </a:lnTo>
                  <a:lnTo>
                    <a:pt x="496458" y="0"/>
                  </a:lnTo>
                  <a:lnTo>
                    <a:pt x="496458" y="306641"/>
                  </a:lnTo>
                  <a:close/>
                </a:path>
              </a:pathLst>
            </a:custGeom>
            <a:solidFill>
              <a:srgbClr val="F0DC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105"/>
            <p:cNvSpPr/>
            <p:nvPr/>
          </p:nvSpPr>
          <p:spPr>
            <a:xfrm flipH="1">
              <a:off x="2900008" y="4172680"/>
              <a:ext cx="1645610" cy="1844488"/>
            </a:xfrm>
            <a:custGeom>
              <a:avLst/>
              <a:gdLst/>
              <a:ahLst/>
              <a:cxnLst/>
              <a:rect l="l" t="t" r="r" b="b"/>
              <a:pathLst>
                <a:path w="1671954" h="1774825">
                  <a:moveTo>
                    <a:pt x="677418" y="0"/>
                  </a:moveTo>
                  <a:lnTo>
                    <a:pt x="0" y="0"/>
                  </a:lnTo>
                  <a:lnTo>
                    <a:pt x="0" y="1259310"/>
                  </a:lnTo>
                  <a:lnTo>
                    <a:pt x="2105" y="1306195"/>
                  </a:lnTo>
                  <a:lnTo>
                    <a:pt x="8299" y="1351901"/>
                  </a:lnTo>
                  <a:lnTo>
                    <a:pt x="18400" y="1396246"/>
                  </a:lnTo>
                  <a:lnTo>
                    <a:pt x="32226" y="1439048"/>
                  </a:lnTo>
                  <a:lnTo>
                    <a:pt x="49595" y="1480125"/>
                  </a:lnTo>
                  <a:lnTo>
                    <a:pt x="70326" y="1519295"/>
                  </a:lnTo>
                  <a:lnTo>
                    <a:pt x="94237" y="1556377"/>
                  </a:lnTo>
                  <a:lnTo>
                    <a:pt x="121146" y="1591188"/>
                  </a:lnTo>
                  <a:lnTo>
                    <a:pt x="150871" y="1623548"/>
                  </a:lnTo>
                  <a:lnTo>
                    <a:pt x="183230" y="1653273"/>
                  </a:lnTo>
                  <a:lnTo>
                    <a:pt x="218041" y="1680182"/>
                  </a:lnTo>
                  <a:lnTo>
                    <a:pt x="255123" y="1704093"/>
                  </a:lnTo>
                  <a:lnTo>
                    <a:pt x="294293" y="1724824"/>
                  </a:lnTo>
                  <a:lnTo>
                    <a:pt x="335370" y="1742194"/>
                  </a:lnTo>
                  <a:lnTo>
                    <a:pt x="378173" y="1756021"/>
                  </a:lnTo>
                  <a:lnTo>
                    <a:pt x="422518" y="1766122"/>
                  </a:lnTo>
                  <a:lnTo>
                    <a:pt x="468225" y="1772316"/>
                  </a:lnTo>
                  <a:lnTo>
                    <a:pt x="515111" y="1774421"/>
                  </a:lnTo>
                  <a:lnTo>
                    <a:pt x="1671853" y="1774421"/>
                  </a:lnTo>
                  <a:lnTo>
                    <a:pt x="1671853" y="1091656"/>
                  </a:lnTo>
                  <a:lnTo>
                    <a:pt x="782568" y="1091656"/>
                  </a:lnTo>
                  <a:lnTo>
                    <a:pt x="741639" y="1083392"/>
                  </a:lnTo>
                  <a:lnTo>
                    <a:pt x="708216" y="1060858"/>
                  </a:lnTo>
                  <a:lnTo>
                    <a:pt x="685681" y="1027434"/>
                  </a:lnTo>
                  <a:lnTo>
                    <a:pt x="677418" y="986506"/>
                  </a:lnTo>
                  <a:lnTo>
                    <a:pt x="677418" y="0"/>
                  </a:lnTo>
                  <a:close/>
                </a:path>
              </a:pathLst>
            </a:custGeom>
            <a:solidFill>
              <a:srgbClr val="5AB0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06"/>
            <p:cNvSpPr/>
            <p:nvPr/>
          </p:nvSpPr>
          <p:spPr>
            <a:xfrm flipH="1">
              <a:off x="3674337" y="3390942"/>
              <a:ext cx="780618" cy="664544"/>
            </a:xfrm>
            <a:custGeom>
              <a:avLst/>
              <a:gdLst/>
              <a:ahLst/>
              <a:cxnLst/>
              <a:rect l="l" t="t" r="r" b="b"/>
              <a:pathLst>
                <a:path w="793115" h="639445">
                  <a:moveTo>
                    <a:pt x="528820" y="0"/>
                  </a:moveTo>
                  <a:lnTo>
                    <a:pt x="264187" y="0"/>
                  </a:lnTo>
                  <a:lnTo>
                    <a:pt x="216700" y="4256"/>
                  </a:lnTo>
                  <a:lnTo>
                    <a:pt x="172005" y="16528"/>
                  </a:lnTo>
                  <a:lnTo>
                    <a:pt x="130848" y="36070"/>
                  </a:lnTo>
                  <a:lnTo>
                    <a:pt x="93976" y="62134"/>
                  </a:lnTo>
                  <a:lnTo>
                    <a:pt x="62134" y="93976"/>
                  </a:lnTo>
                  <a:lnTo>
                    <a:pt x="36070" y="130848"/>
                  </a:lnTo>
                  <a:lnTo>
                    <a:pt x="16528" y="172005"/>
                  </a:lnTo>
                  <a:lnTo>
                    <a:pt x="4256" y="216700"/>
                  </a:lnTo>
                  <a:lnTo>
                    <a:pt x="0" y="264187"/>
                  </a:lnTo>
                  <a:lnTo>
                    <a:pt x="0" y="375010"/>
                  </a:lnTo>
                  <a:lnTo>
                    <a:pt x="4256" y="422499"/>
                  </a:lnTo>
                  <a:lnTo>
                    <a:pt x="16528" y="467195"/>
                  </a:lnTo>
                  <a:lnTo>
                    <a:pt x="36070" y="508352"/>
                  </a:lnTo>
                  <a:lnTo>
                    <a:pt x="62134" y="545224"/>
                  </a:lnTo>
                  <a:lnTo>
                    <a:pt x="93976" y="577065"/>
                  </a:lnTo>
                  <a:lnTo>
                    <a:pt x="130848" y="603129"/>
                  </a:lnTo>
                  <a:lnTo>
                    <a:pt x="172005" y="622669"/>
                  </a:lnTo>
                  <a:lnTo>
                    <a:pt x="216700" y="634941"/>
                  </a:lnTo>
                  <a:lnTo>
                    <a:pt x="264187" y="639197"/>
                  </a:lnTo>
                  <a:lnTo>
                    <a:pt x="528820" y="639197"/>
                  </a:lnTo>
                  <a:lnTo>
                    <a:pt x="576309" y="634941"/>
                  </a:lnTo>
                  <a:lnTo>
                    <a:pt x="621005" y="622669"/>
                  </a:lnTo>
                  <a:lnTo>
                    <a:pt x="662162" y="603129"/>
                  </a:lnTo>
                  <a:lnTo>
                    <a:pt x="699034" y="577065"/>
                  </a:lnTo>
                  <a:lnTo>
                    <a:pt x="730875" y="545224"/>
                  </a:lnTo>
                  <a:lnTo>
                    <a:pt x="756939" y="508352"/>
                  </a:lnTo>
                  <a:lnTo>
                    <a:pt x="776480" y="467195"/>
                  </a:lnTo>
                  <a:lnTo>
                    <a:pt x="788751" y="422499"/>
                  </a:lnTo>
                  <a:lnTo>
                    <a:pt x="793007" y="375010"/>
                  </a:lnTo>
                  <a:lnTo>
                    <a:pt x="793007" y="264187"/>
                  </a:lnTo>
                  <a:lnTo>
                    <a:pt x="788751" y="216700"/>
                  </a:lnTo>
                  <a:lnTo>
                    <a:pt x="776480" y="172005"/>
                  </a:lnTo>
                  <a:lnTo>
                    <a:pt x="756939" y="130848"/>
                  </a:lnTo>
                  <a:lnTo>
                    <a:pt x="730875" y="93976"/>
                  </a:lnTo>
                  <a:lnTo>
                    <a:pt x="699034" y="62134"/>
                  </a:lnTo>
                  <a:lnTo>
                    <a:pt x="662162" y="36070"/>
                  </a:lnTo>
                  <a:lnTo>
                    <a:pt x="621005" y="16528"/>
                  </a:lnTo>
                  <a:lnTo>
                    <a:pt x="576309" y="4256"/>
                  </a:lnTo>
                  <a:lnTo>
                    <a:pt x="528820" y="0"/>
                  </a:lnTo>
                  <a:close/>
                </a:path>
              </a:pathLst>
            </a:custGeom>
            <a:solidFill>
              <a:srgbClr val="F9E8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107"/>
            <p:cNvSpPr/>
            <p:nvPr/>
          </p:nvSpPr>
          <p:spPr>
            <a:xfrm flipH="1">
              <a:off x="4290060" y="2804311"/>
              <a:ext cx="175623" cy="263970"/>
            </a:xfrm>
            <a:custGeom>
              <a:avLst/>
              <a:gdLst/>
              <a:ahLst/>
              <a:cxnLst/>
              <a:rect l="l" t="t" r="r" b="b"/>
              <a:pathLst>
                <a:path w="178434" h="254000">
                  <a:moveTo>
                    <a:pt x="0" y="0"/>
                  </a:moveTo>
                  <a:lnTo>
                    <a:pt x="177845" y="253662"/>
                  </a:lnTo>
                </a:path>
              </a:pathLst>
            </a:custGeom>
            <a:ln w="7092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108"/>
            <p:cNvSpPr/>
            <p:nvPr/>
          </p:nvSpPr>
          <p:spPr>
            <a:xfrm flipH="1">
              <a:off x="4101254" y="2671965"/>
              <a:ext cx="4375" cy="322043"/>
            </a:xfrm>
            <a:custGeom>
              <a:avLst/>
              <a:gdLst/>
              <a:ahLst/>
              <a:cxnLst/>
              <a:rect l="l" t="t" r="r" b="b"/>
              <a:pathLst>
                <a:path w="4445" h="309879">
                  <a:moveTo>
                    <a:pt x="0" y="0"/>
                  </a:moveTo>
                  <a:lnTo>
                    <a:pt x="4134" y="309769"/>
                  </a:lnTo>
                </a:path>
              </a:pathLst>
            </a:custGeom>
            <a:ln w="7092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109"/>
            <p:cNvSpPr/>
            <p:nvPr/>
          </p:nvSpPr>
          <p:spPr>
            <a:xfrm flipH="1">
              <a:off x="3747861" y="2789704"/>
              <a:ext cx="161874" cy="273209"/>
            </a:xfrm>
            <a:custGeom>
              <a:avLst/>
              <a:gdLst/>
              <a:ahLst/>
              <a:cxnLst/>
              <a:rect l="l" t="t" r="r" b="b"/>
              <a:pathLst>
                <a:path w="164465" h="262890">
                  <a:moveTo>
                    <a:pt x="163951" y="0"/>
                  </a:moveTo>
                  <a:lnTo>
                    <a:pt x="0" y="262860"/>
                  </a:lnTo>
                </a:path>
              </a:pathLst>
            </a:custGeom>
            <a:ln w="7092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5190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7592E-6 4.16185E-6 L -0.52053 0.15679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26" y="782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2" grpId="0"/>
      <p:bldP spid="62" grpId="1"/>
      <p:bldP spid="64" grpId="0" animBg="1"/>
      <p:bldP spid="64" grpId="1" animBg="1"/>
      <p:bldP spid="65" grpId="0"/>
      <p:bldP spid="6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타원 78"/>
          <p:cNvSpPr/>
          <p:nvPr/>
        </p:nvSpPr>
        <p:spPr>
          <a:xfrm>
            <a:off x="2582069" y="2990850"/>
            <a:ext cx="6147682" cy="614768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object 57"/>
          <p:cNvSpPr/>
          <p:nvPr/>
        </p:nvSpPr>
        <p:spPr>
          <a:xfrm>
            <a:off x="2734469" y="2609850"/>
            <a:ext cx="5131114" cy="44523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3" name="그룹 72"/>
          <p:cNvGrpSpPr/>
          <p:nvPr/>
        </p:nvGrpSpPr>
        <p:grpSpPr>
          <a:xfrm>
            <a:off x="524668" y="1754554"/>
            <a:ext cx="3596014" cy="1483588"/>
            <a:chOff x="524668" y="1754554"/>
            <a:chExt cx="3596014" cy="1483588"/>
          </a:xfrm>
        </p:grpSpPr>
        <p:sp>
          <p:nvSpPr>
            <p:cNvPr id="72" name="모서리가 둥근 사각형 설명선 71"/>
            <p:cNvSpPr/>
            <p:nvPr/>
          </p:nvSpPr>
          <p:spPr>
            <a:xfrm>
              <a:off x="524668" y="1771650"/>
              <a:ext cx="3569527" cy="1466492"/>
            </a:xfrm>
            <a:prstGeom prst="wedgeRoundRectCallout">
              <a:avLst>
                <a:gd name="adj1" fmla="val 49909"/>
                <a:gd name="adj2" fmla="val 123191"/>
                <a:gd name="adj3" fmla="val 16667"/>
              </a:avLst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30"/>
            </a:p>
          </p:txBody>
        </p:sp>
        <p:sp>
          <p:nvSpPr>
            <p:cNvPr id="67" name="모서리가 둥근 사각형 설명선 66"/>
            <p:cNvSpPr/>
            <p:nvPr/>
          </p:nvSpPr>
          <p:spPr>
            <a:xfrm>
              <a:off x="551155" y="1754554"/>
              <a:ext cx="3569527" cy="1466492"/>
            </a:xfrm>
            <a:prstGeom prst="wedgeRoundRectCallout">
              <a:avLst>
                <a:gd name="adj1" fmla="val 49909"/>
                <a:gd name="adj2" fmla="val 123191"/>
                <a:gd name="adj3" fmla="val 16667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30"/>
            </a:p>
          </p:txBody>
        </p:sp>
      </p:grpSp>
      <p:sp>
        <p:nvSpPr>
          <p:cNvPr id="3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9707648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의약품 안전하게 사용하기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(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약과 음식과의 관계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)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46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49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0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sp>
        <p:nvSpPr>
          <p:cNvPr id="77" name="Google Shape;287;p39"/>
          <p:cNvSpPr txBox="1"/>
          <p:nvPr/>
        </p:nvSpPr>
        <p:spPr>
          <a:xfrm>
            <a:off x="555997" y="2049543"/>
            <a:ext cx="3569526" cy="910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우유랑 감기약을 </a:t>
            </a:r>
            <a:endParaRPr lang="en-US" altLang="ko-KR" sz="2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함께 먹어도 되나요</a:t>
            </a:r>
            <a:r>
              <a:rPr lang="en-US" altLang="ko-KR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738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타원 78"/>
          <p:cNvSpPr/>
          <p:nvPr/>
        </p:nvSpPr>
        <p:spPr>
          <a:xfrm>
            <a:off x="2582069" y="2990850"/>
            <a:ext cx="6147682" cy="614768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object 57"/>
          <p:cNvSpPr/>
          <p:nvPr/>
        </p:nvSpPr>
        <p:spPr>
          <a:xfrm>
            <a:off x="2734469" y="2609850"/>
            <a:ext cx="5131114" cy="44523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9707648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의약품 안전하게 사용하기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(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약과 음식과의 관계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)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46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49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0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grpSp>
        <p:nvGrpSpPr>
          <p:cNvPr id="74" name="그룹 73"/>
          <p:cNvGrpSpPr/>
          <p:nvPr/>
        </p:nvGrpSpPr>
        <p:grpSpPr>
          <a:xfrm flipH="1">
            <a:off x="2582069" y="1113145"/>
            <a:ext cx="6324600" cy="1483588"/>
            <a:chOff x="524668" y="1754554"/>
            <a:chExt cx="3596014" cy="1483588"/>
          </a:xfrm>
        </p:grpSpPr>
        <p:sp>
          <p:nvSpPr>
            <p:cNvPr id="75" name="모서리가 둥근 사각형 설명선 74"/>
            <p:cNvSpPr/>
            <p:nvPr/>
          </p:nvSpPr>
          <p:spPr>
            <a:xfrm>
              <a:off x="524668" y="1771650"/>
              <a:ext cx="3569527" cy="1466492"/>
            </a:xfrm>
            <a:prstGeom prst="wedgeRoundRectCallout">
              <a:avLst>
                <a:gd name="adj1" fmla="val -15511"/>
                <a:gd name="adj2" fmla="val 138346"/>
                <a:gd name="adj3" fmla="val 16667"/>
              </a:avLst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30"/>
            </a:p>
          </p:txBody>
        </p:sp>
        <p:sp>
          <p:nvSpPr>
            <p:cNvPr id="76" name="모서리가 둥근 사각형 설명선 75"/>
            <p:cNvSpPr/>
            <p:nvPr/>
          </p:nvSpPr>
          <p:spPr>
            <a:xfrm>
              <a:off x="551155" y="1754554"/>
              <a:ext cx="3569527" cy="1466492"/>
            </a:xfrm>
            <a:prstGeom prst="wedgeRoundRectCallout">
              <a:avLst>
                <a:gd name="adj1" fmla="val -16537"/>
                <a:gd name="adj2" fmla="val 139645"/>
                <a:gd name="adj3" fmla="val 16667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30"/>
            </a:p>
          </p:txBody>
        </p:sp>
      </p:grpSp>
      <p:sp>
        <p:nvSpPr>
          <p:cNvPr id="21" name="Google Shape;287;p39"/>
          <p:cNvSpPr txBox="1"/>
          <p:nvPr/>
        </p:nvSpPr>
        <p:spPr>
          <a:xfrm>
            <a:off x="2636477" y="1386877"/>
            <a:ext cx="1466611" cy="910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우유</a:t>
            </a:r>
            <a:r>
              <a:rPr lang="en-US" altLang="ko-KR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,</a:t>
            </a:r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 </a:t>
            </a:r>
            <a:endParaRPr lang="en-US" altLang="ko-KR" sz="2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유제품</a:t>
            </a:r>
            <a:endParaRPr lang="en-US" altLang="ko-KR" sz="2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  <p:sp>
        <p:nvSpPr>
          <p:cNvPr id="22" name="Google Shape;287;p39"/>
          <p:cNvSpPr txBox="1"/>
          <p:nvPr/>
        </p:nvSpPr>
        <p:spPr>
          <a:xfrm>
            <a:off x="4998677" y="1232262"/>
            <a:ext cx="1466611" cy="1231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제산제</a:t>
            </a:r>
            <a:endParaRPr lang="en-US" altLang="ko-KR" sz="2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소화제</a:t>
            </a:r>
            <a:endParaRPr lang="en-US" altLang="ko-KR" sz="2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감기약</a:t>
            </a:r>
            <a:endParaRPr lang="en-US" altLang="ko-KR" sz="2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  <p:sp>
        <p:nvSpPr>
          <p:cNvPr id="23" name="Google Shape;287;p39"/>
          <p:cNvSpPr txBox="1"/>
          <p:nvPr/>
        </p:nvSpPr>
        <p:spPr>
          <a:xfrm>
            <a:off x="7132277" y="1220625"/>
            <a:ext cx="1466611" cy="1231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약물의</a:t>
            </a:r>
            <a:endParaRPr lang="en-US" altLang="ko-KR" sz="2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체내</a:t>
            </a:r>
            <a:endParaRPr lang="en-US" altLang="ko-KR" sz="2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이상반응</a:t>
            </a:r>
            <a:endParaRPr lang="en-US" altLang="ko-KR" sz="2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  <p:sp>
        <p:nvSpPr>
          <p:cNvPr id="24" name="Google Shape;287;p39"/>
          <p:cNvSpPr txBox="1"/>
          <p:nvPr/>
        </p:nvSpPr>
        <p:spPr>
          <a:xfrm>
            <a:off x="3876366" y="1031231"/>
            <a:ext cx="1466611" cy="910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ko-KR" sz="10000" dirty="0">
                <a:solidFill>
                  <a:schemeClr val="accent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+</a:t>
            </a:r>
          </a:p>
        </p:txBody>
      </p:sp>
      <p:sp>
        <p:nvSpPr>
          <p:cNvPr id="2" name="오른쪽 화살표 1"/>
          <p:cNvSpPr/>
          <p:nvPr/>
        </p:nvSpPr>
        <p:spPr>
          <a:xfrm>
            <a:off x="6465288" y="1570359"/>
            <a:ext cx="666989" cy="521058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79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타원 78"/>
          <p:cNvSpPr/>
          <p:nvPr/>
        </p:nvSpPr>
        <p:spPr>
          <a:xfrm>
            <a:off x="2582069" y="2990850"/>
            <a:ext cx="6147682" cy="614768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object 57"/>
          <p:cNvSpPr/>
          <p:nvPr/>
        </p:nvSpPr>
        <p:spPr>
          <a:xfrm>
            <a:off x="2734469" y="2609850"/>
            <a:ext cx="5131114" cy="44523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9707648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의약품 안전하게 사용하기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(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약과 음식과의 관계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)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46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49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0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grpSp>
        <p:nvGrpSpPr>
          <p:cNvPr id="74" name="그룹 73"/>
          <p:cNvGrpSpPr/>
          <p:nvPr/>
        </p:nvGrpSpPr>
        <p:grpSpPr>
          <a:xfrm flipH="1">
            <a:off x="2582069" y="1113145"/>
            <a:ext cx="6324600" cy="1483588"/>
            <a:chOff x="524668" y="1754554"/>
            <a:chExt cx="3596014" cy="1483588"/>
          </a:xfrm>
        </p:grpSpPr>
        <p:sp>
          <p:nvSpPr>
            <p:cNvPr id="75" name="모서리가 둥근 사각형 설명선 74"/>
            <p:cNvSpPr/>
            <p:nvPr/>
          </p:nvSpPr>
          <p:spPr>
            <a:xfrm>
              <a:off x="524668" y="1771650"/>
              <a:ext cx="3569527" cy="1466492"/>
            </a:xfrm>
            <a:prstGeom prst="wedgeRoundRectCallout">
              <a:avLst>
                <a:gd name="adj1" fmla="val -15511"/>
                <a:gd name="adj2" fmla="val 138346"/>
                <a:gd name="adj3" fmla="val 16667"/>
              </a:avLst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30"/>
            </a:p>
          </p:txBody>
        </p:sp>
        <p:sp>
          <p:nvSpPr>
            <p:cNvPr id="76" name="모서리가 둥근 사각형 설명선 75"/>
            <p:cNvSpPr/>
            <p:nvPr/>
          </p:nvSpPr>
          <p:spPr>
            <a:xfrm>
              <a:off x="551155" y="1754554"/>
              <a:ext cx="3569527" cy="1466492"/>
            </a:xfrm>
            <a:prstGeom prst="wedgeRoundRectCallout">
              <a:avLst>
                <a:gd name="adj1" fmla="val -16537"/>
                <a:gd name="adj2" fmla="val 139645"/>
                <a:gd name="adj3" fmla="val 16667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30"/>
            </a:p>
          </p:txBody>
        </p:sp>
      </p:grpSp>
      <p:sp>
        <p:nvSpPr>
          <p:cNvPr id="21" name="Google Shape;287;p39"/>
          <p:cNvSpPr txBox="1"/>
          <p:nvPr/>
        </p:nvSpPr>
        <p:spPr>
          <a:xfrm>
            <a:off x="2638497" y="1330151"/>
            <a:ext cx="1466611" cy="910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녹차</a:t>
            </a:r>
            <a:endParaRPr lang="en-US" altLang="ko-KR" sz="2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홍차</a:t>
            </a:r>
            <a:endParaRPr lang="en-US" altLang="ko-KR" sz="2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  <a:p>
            <a:pPr lvl="0" algn="ctr"/>
            <a:r>
              <a:rPr lang="en-US" altLang="ko-KR" sz="16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(</a:t>
            </a:r>
            <a:r>
              <a:rPr lang="ko-KR" altLang="en-US" sz="1600" dirty="0" err="1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탄닌성분</a:t>
            </a:r>
            <a:r>
              <a:rPr lang="en-US" altLang="ko-KR" sz="16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)</a:t>
            </a:r>
          </a:p>
        </p:txBody>
      </p:sp>
      <p:sp>
        <p:nvSpPr>
          <p:cNvPr id="22" name="Google Shape;287;p39"/>
          <p:cNvSpPr txBox="1"/>
          <p:nvPr/>
        </p:nvSpPr>
        <p:spPr>
          <a:xfrm>
            <a:off x="4998677" y="1232262"/>
            <a:ext cx="1466611" cy="1231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항생제</a:t>
            </a:r>
            <a:endParaRPr lang="en-US" altLang="ko-KR" sz="2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비타민</a:t>
            </a:r>
            <a:endParaRPr lang="en-US" altLang="ko-KR" sz="2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빈혈약</a:t>
            </a:r>
            <a:endParaRPr lang="en-US" altLang="ko-KR" sz="2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  <p:sp>
        <p:nvSpPr>
          <p:cNvPr id="23" name="Google Shape;287;p39"/>
          <p:cNvSpPr txBox="1"/>
          <p:nvPr/>
        </p:nvSpPr>
        <p:spPr>
          <a:xfrm>
            <a:off x="7132277" y="1452899"/>
            <a:ext cx="1466611" cy="87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약물의</a:t>
            </a:r>
            <a:endParaRPr lang="en-US" altLang="ko-KR" sz="2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흡수 저하</a:t>
            </a:r>
            <a:endParaRPr lang="en-US" altLang="ko-KR" sz="2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  <p:sp>
        <p:nvSpPr>
          <p:cNvPr id="24" name="Google Shape;287;p39"/>
          <p:cNvSpPr txBox="1"/>
          <p:nvPr/>
        </p:nvSpPr>
        <p:spPr>
          <a:xfrm>
            <a:off x="3876366" y="1031231"/>
            <a:ext cx="1466611" cy="910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ko-KR" sz="10000" dirty="0">
                <a:solidFill>
                  <a:schemeClr val="accent6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+</a:t>
            </a:r>
          </a:p>
        </p:txBody>
      </p:sp>
      <p:sp>
        <p:nvSpPr>
          <p:cNvPr id="2" name="오른쪽 화살표 1"/>
          <p:cNvSpPr/>
          <p:nvPr/>
        </p:nvSpPr>
        <p:spPr>
          <a:xfrm>
            <a:off x="6465288" y="1570359"/>
            <a:ext cx="666989" cy="521058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025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9707648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의약품 안전하게 사용하기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(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약은 충분한 물로 복용하기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)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46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49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0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grpSp>
        <p:nvGrpSpPr>
          <p:cNvPr id="18" name="그룹 17"/>
          <p:cNvGrpSpPr/>
          <p:nvPr/>
        </p:nvGrpSpPr>
        <p:grpSpPr>
          <a:xfrm>
            <a:off x="370194" y="2533650"/>
            <a:ext cx="4736081" cy="4205262"/>
            <a:chOff x="378073" y="2286199"/>
            <a:chExt cx="4736081" cy="4205262"/>
          </a:xfrm>
        </p:grpSpPr>
        <p:pic>
          <p:nvPicPr>
            <p:cNvPr id="19" name="Google Shape;343;p42"/>
            <p:cNvPicPr preferRelativeResize="0"/>
            <p:nvPr/>
          </p:nvPicPr>
          <p:blipFill rotWithShape="1">
            <a:blip r:embed="rId6">
              <a:alphaModFix/>
            </a:blip>
            <a:srcRect l="26739" t="9903" r="49523" b="9877"/>
            <a:stretch/>
          </p:blipFill>
          <p:spPr>
            <a:xfrm rot="15154091">
              <a:off x="3897713" y="2676795"/>
              <a:ext cx="609601" cy="182328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1" name="그룹 10"/>
            <p:cNvGrpSpPr/>
            <p:nvPr/>
          </p:nvGrpSpPr>
          <p:grpSpPr>
            <a:xfrm>
              <a:off x="378073" y="2286199"/>
              <a:ext cx="4217155" cy="4205262"/>
              <a:chOff x="328463" y="2457450"/>
              <a:chExt cx="4217155" cy="4205262"/>
            </a:xfrm>
          </p:grpSpPr>
          <p:sp>
            <p:nvSpPr>
              <p:cNvPr id="23" name="object 87"/>
              <p:cNvSpPr/>
              <p:nvPr/>
            </p:nvSpPr>
            <p:spPr>
              <a:xfrm flipH="1">
                <a:off x="1381256" y="4483168"/>
                <a:ext cx="829992" cy="900796"/>
              </a:xfrm>
              <a:custGeom>
                <a:avLst/>
                <a:gdLst/>
                <a:ahLst/>
                <a:cxnLst/>
                <a:rect l="l" t="t" r="r" b="b"/>
                <a:pathLst>
                  <a:path w="843279" h="866775">
                    <a:moveTo>
                      <a:pt x="842838" y="866576"/>
                    </a:moveTo>
                    <a:lnTo>
                      <a:pt x="0" y="866576"/>
                    </a:lnTo>
                    <a:lnTo>
                      <a:pt x="0" y="0"/>
                    </a:lnTo>
                    <a:lnTo>
                      <a:pt x="842838" y="0"/>
                    </a:lnTo>
                    <a:lnTo>
                      <a:pt x="842838" y="866576"/>
                    </a:lnTo>
                    <a:close/>
                  </a:path>
                </a:pathLst>
              </a:custGeom>
              <a:solidFill>
                <a:srgbClr val="F9E8D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88"/>
              <p:cNvSpPr/>
              <p:nvPr/>
            </p:nvSpPr>
            <p:spPr>
              <a:xfrm flipH="1">
                <a:off x="1381467" y="4694640"/>
                <a:ext cx="829992" cy="563575"/>
              </a:xfrm>
              <a:custGeom>
                <a:avLst/>
                <a:gdLst/>
                <a:ahLst/>
                <a:cxnLst/>
                <a:rect l="l" t="t" r="r" b="b"/>
                <a:pathLst>
                  <a:path w="843279" h="542290">
                    <a:moveTo>
                      <a:pt x="843093" y="0"/>
                    </a:moveTo>
                    <a:lnTo>
                      <a:pt x="985" y="447749"/>
                    </a:lnTo>
                    <a:lnTo>
                      <a:pt x="257" y="495228"/>
                    </a:lnTo>
                    <a:lnTo>
                      <a:pt x="49" y="510929"/>
                    </a:lnTo>
                    <a:lnTo>
                      <a:pt x="0" y="524601"/>
                    </a:lnTo>
                    <a:lnTo>
                      <a:pt x="276" y="525813"/>
                    </a:lnTo>
                    <a:lnTo>
                      <a:pt x="6679" y="526480"/>
                    </a:lnTo>
                    <a:lnTo>
                      <a:pt x="41099" y="531009"/>
                    </a:lnTo>
                    <a:lnTo>
                      <a:pt x="100285" y="537065"/>
                    </a:lnTo>
                    <a:lnTo>
                      <a:pt x="179378" y="541367"/>
                    </a:lnTo>
                    <a:lnTo>
                      <a:pt x="224871" y="541835"/>
                    </a:lnTo>
                    <a:lnTo>
                      <a:pt x="273518" y="540633"/>
                    </a:lnTo>
                    <a:lnTo>
                      <a:pt x="324712" y="537351"/>
                    </a:lnTo>
                    <a:lnTo>
                      <a:pt x="377846" y="531581"/>
                    </a:lnTo>
                    <a:lnTo>
                      <a:pt x="432312" y="522910"/>
                    </a:lnTo>
                    <a:lnTo>
                      <a:pt x="487502" y="510929"/>
                    </a:lnTo>
                    <a:lnTo>
                      <a:pt x="542809" y="495228"/>
                    </a:lnTo>
                    <a:lnTo>
                      <a:pt x="597626" y="475396"/>
                    </a:lnTo>
                    <a:lnTo>
                      <a:pt x="651345" y="451024"/>
                    </a:lnTo>
                    <a:lnTo>
                      <a:pt x="703358" y="421701"/>
                    </a:lnTo>
                    <a:lnTo>
                      <a:pt x="753059" y="387017"/>
                    </a:lnTo>
                    <a:lnTo>
                      <a:pt x="799840" y="346561"/>
                    </a:lnTo>
                    <a:lnTo>
                      <a:pt x="843093" y="299924"/>
                    </a:lnTo>
                    <a:lnTo>
                      <a:pt x="843093" y="0"/>
                    </a:lnTo>
                    <a:close/>
                  </a:path>
                </a:pathLst>
              </a:custGeom>
              <a:solidFill>
                <a:srgbClr val="EFD1C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89"/>
              <p:cNvSpPr/>
              <p:nvPr/>
            </p:nvSpPr>
            <p:spPr>
              <a:xfrm flipH="1">
                <a:off x="856772" y="2457450"/>
                <a:ext cx="2571851" cy="2715588"/>
              </a:xfrm>
              <a:custGeom>
                <a:avLst/>
                <a:gdLst/>
                <a:ahLst/>
                <a:cxnLst/>
                <a:rect l="l" t="t" r="r" b="b"/>
                <a:pathLst>
                  <a:path w="2613025" h="2613025">
                    <a:moveTo>
                      <a:pt x="1306488" y="0"/>
                    </a:moveTo>
                    <a:lnTo>
                      <a:pt x="1258591" y="861"/>
                    </a:lnTo>
                    <a:lnTo>
                      <a:pt x="1211130" y="3426"/>
                    </a:lnTo>
                    <a:lnTo>
                      <a:pt x="1164131" y="7666"/>
                    </a:lnTo>
                    <a:lnTo>
                      <a:pt x="1117627" y="13550"/>
                    </a:lnTo>
                    <a:lnTo>
                      <a:pt x="1071645" y="21049"/>
                    </a:lnTo>
                    <a:lnTo>
                      <a:pt x="1026215" y="30133"/>
                    </a:lnTo>
                    <a:lnTo>
                      <a:pt x="981368" y="40773"/>
                    </a:lnTo>
                    <a:lnTo>
                      <a:pt x="937132" y="52940"/>
                    </a:lnTo>
                    <a:lnTo>
                      <a:pt x="893536" y="66604"/>
                    </a:lnTo>
                    <a:lnTo>
                      <a:pt x="850612" y="81736"/>
                    </a:lnTo>
                    <a:lnTo>
                      <a:pt x="808387" y="98305"/>
                    </a:lnTo>
                    <a:lnTo>
                      <a:pt x="766892" y="116283"/>
                    </a:lnTo>
                    <a:lnTo>
                      <a:pt x="726156" y="135640"/>
                    </a:lnTo>
                    <a:lnTo>
                      <a:pt x="686208" y="156346"/>
                    </a:lnTo>
                    <a:lnTo>
                      <a:pt x="647078" y="178372"/>
                    </a:lnTo>
                    <a:lnTo>
                      <a:pt x="608796" y="201688"/>
                    </a:lnTo>
                    <a:lnTo>
                      <a:pt x="571391" y="226265"/>
                    </a:lnTo>
                    <a:lnTo>
                      <a:pt x="534893" y="252074"/>
                    </a:lnTo>
                    <a:lnTo>
                      <a:pt x="499331" y="279084"/>
                    </a:lnTo>
                    <a:lnTo>
                      <a:pt x="464734" y="307266"/>
                    </a:lnTo>
                    <a:lnTo>
                      <a:pt x="431133" y="336592"/>
                    </a:lnTo>
                    <a:lnTo>
                      <a:pt x="398556" y="367030"/>
                    </a:lnTo>
                    <a:lnTo>
                      <a:pt x="367033" y="398552"/>
                    </a:lnTo>
                    <a:lnTo>
                      <a:pt x="336595" y="431129"/>
                    </a:lnTo>
                    <a:lnTo>
                      <a:pt x="307269" y="464730"/>
                    </a:lnTo>
                    <a:lnTo>
                      <a:pt x="279086" y="499326"/>
                    </a:lnTo>
                    <a:lnTo>
                      <a:pt x="252076" y="534888"/>
                    </a:lnTo>
                    <a:lnTo>
                      <a:pt x="226267" y="571386"/>
                    </a:lnTo>
                    <a:lnTo>
                      <a:pt x="201690" y="608791"/>
                    </a:lnTo>
                    <a:lnTo>
                      <a:pt x="178373" y="647073"/>
                    </a:lnTo>
                    <a:lnTo>
                      <a:pt x="156347" y="686202"/>
                    </a:lnTo>
                    <a:lnTo>
                      <a:pt x="135641" y="726150"/>
                    </a:lnTo>
                    <a:lnTo>
                      <a:pt x="116284" y="766886"/>
                    </a:lnTo>
                    <a:lnTo>
                      <a:pt x="98306" y="808381"/>
                    </a:lnTo>
                    <a:lnTo>
                      <a:pt x="81737" y="850606"/>
                    </a:lnTo>
                    <a:lnTo>
                      <a:pt x="66605" y="893530"/>
                    </a:lnTo>
                    <a:lnTo>
                      <a:pt x="52941" y="937125"/>
                    </a:lnTo>
                    <a:lnTo>
                      <a:pt x="40774" y="981361"/>
                    </a:lnTo>
                    <a:lnTo>
                      <a:pt x="30133" y="1026209"/>
                    </a:lnTo>
                    <a:lnTo>
                      <a:pt x="21049" y="1071638"/>
                    </a:lnTo>
                    <a:lnTo>
                      <a:pt x="13550" y="1117620"/>
                    </a:lnTo>
                    <a:lnTo>
                      <a:pt x="7666" y="1164124"/>
                    </a:lnTo>
                    <a:lnTo>
                      <a:pt x="3426" y="1211123"/>
                    </a:lnTo>
                    <a:lnTo>
                      <a:pt x="861" y="1258584"/>
                    </a:lnTo>
                    <a:lnTo>
                      <a:pt x="0" y="1306481"/>
                    </a:lnTo>
                    <a:lnTo>
                      <a:pt x="861" y="1354377"/>
                    </a:lnTo>
                    <a:lnTo>
                      <a:pt x="3426" y="1401839"/>
                    </a:lnTo>
                    <a:lnTo>
                      <a:pt x="7666" y="1448837"/>
                    </a:lnTo>
                    <a:lnTo>
                      <a:pt x="13550" y="1495341"/>
                    </a:lnTo>
                    <a:lnTo>
                      <a:pt x="21049" y="1541323"/>
                    </a:lnTo>
                    <a:lnTo>
                      <a:pt x="30133" y="1586753"/>
                    </a:lnTo>
                    <a:lnTo>
                      <a:pt x="40774" y="1631600"/>
                    </a:lnTo>
                    <a:lnTo>
                      <a:pt x="52941" y="1675836"/>
                    </a:lnTo>
                    <a:lnTo>
                      <a:pt x="66605" y="1719431"/>
                    </a:lnTo>
                    <a:lnTo>
                      <a:pt x="81737" y="1762356"/>
                    </a:lnTo>
                    <a:lnTo>
                      <a:pt x="98306" y="1804580"/>
                    </a:lnTo>
                    <a:lnTo>
                      <a:pt x="116284" y="1846075"/>
                    </a:lnTo>
                    <a:lnTo>
                      <a:pt x="135641" y="1886811"/>
                    </a:lnTo>
                    <a:lnTo>
                      <a:pt x="156347" y="1926759"/>
                    </a:lnTo>
                    <a:lnTo>
                      <a:pt x="178373" y="1965888"/>
                    </a:lnTo>
                    <a:lnTo>
                      <a:pt x="201690" y="2004170"/>
                    </a:lnTo>
                    <a:lnTo>
                      <a:pt x="226267" y="2041575"/>
                    </a:lnTo>
                    <a:lnTo>
                      <a:pt x="252076" y="2078073"/>
                    </a:lnTo>
                    <a:lnTo>
                      <a:pt x="279086" y="2113635"/>
                    </a:lnTo>
                    <a:lnTo>
                      <a:pt x="307269" y="2148231"/>
                    </a:lnTo>
                    <a:lnTo>
                      <a:pt x="336595" y="2181832"/>
                    </a:lnTo>
                    <a:lnTo>
                      <a:pt x="367033" y="2214409"/>
                    </a:lnTo>
                    <a:lnTo>
                      <a:pt x="398556" y="2245931"/>
                    </a:lnTo>
                    <a:lnTo>
                      <a:pt x="431133" y="2276370"/>
                    </a:lnTo>
                    <a:lnTo>
                      <a:pt x="464734" y="2305695"/>
                    </a:lnTo>
                    <a:lnTo>
                      <a:pt x="499331" y="2333878"/>
                    </a:lnTo>
                    <a:lnTo>
                      <a:pt x="534893" y="2360888"/>
                    </a:lnTo>
                    <a:lnTo>
                      <a:pt x="571391" y="2386696"/>
                    </a:lnTo>
                    <a:lnTo>
                      <a:pt x="608796" y="2411273"/>
                    </a:lnTo>
                    <a:lnTo>
                      <a:pt x="647078" y="2434590"/>
                    </a:lnTo>
                    <a:lnTo>
                      <a:pt x="686208" y="2456616"/>
                    </a:lnTo>
                    <a:lnTo>
                      <a:pt x="726156" y="2477322"/>
                    </a:lnTo>
                    <a:lnTo>
                      <a:pt x="766892" y="2496678"/>
                    </a:lnTo>
                    <a:lnTo>
                      <a:pt x="808387" y="2514656"/>
                    </a:lnTo>
                    <a:lnTo>
                      <a:pt x="850612" y="2531225"/>
                    </a:lnTo>
                    <a:lnTo>
                      <a:pt x="893536" y="2546357"/>
                    </a:lnTo>
                    <a:lnTo>
                      <a:pt x="937132" y="2560021"/>
                    </a:lnTo>
                    <a:lnTo>
                      <a:pt x="981368" y="2572188"/>
                    </a:lnTo>
                    <a:lnTo>
                      <a:pt x="1026215" y="2582828"/>
                    </a:lnTo>
                    <a:lnTo>
                      <a:pt x="1071645" y="2591913"/>
                    </a:lnTo>
                    <a:lnTo>
                      <a:pt x="1117627" y="2599412"/>
                    </a:lnTo>
                    <a:lnTo>
                      <a:pt x="1164131" y="2605296"/>
                    </a:lnTo>
                    <a:lnTo>
                      <a:pt x="1211130" y="2609535"/>
                    </a:lnTo>
                    <a:lnTo>
                      <a:pt x="1258591" y="2612100"/>
                    </a:lnTo>
                    <a:lnTo>
                      <a:pt x="1306488" y="2612962"/>
                    </a:lnTo>
                    <a:lnTo>
                      <a:pt x="1354383" y="2612100"/>
                    </a:lnTo>
                    <a:lnTo>
                      <a:pt x="1401845" y="2609535"/>
                    </a:lnTo>
                    <a:lnTo>
                      <a:pt x="1448843" y="2605296"/>
                    </a:lnTo>
                    <a:lnTo>
                      <a:pt x="1495347" y="2599412"/>
                    </a:lnTo>
                    <a:lnTo>
                      <a:pt x="1541328" y="2591913"/>
                    </a:lnTo>
                    <a:lnTo>
                      <a:pt x="1586758" y="2582828"/>
                    </a:lnTo>
                    <a:lnTo>
                      <a:pt x="1631605" y="2572188"/>
                    </a:lnTo>
                    <a:lnTo>
                      <a:pt x="1675841" y="2560021"/>
                    </a:lnTo>
                    <a:lnTo>
                      <a:pt x="1719435" y="2546357"/>
                    </a:lnTo>
                    <a:lnTo>
                      <a:pt x="1762360" y="2531225"/>
                    </a:lnTo>
                    <a:lnTo>
                      <a:pt x="1804584" y="2514656"/>
                    </a:lnTo>
                    <a:lnTo>
                      <a:pt x="1846079" y="2496678"/>
                    </a:lnTo>
                    <a:lnTo>
                      <a:pt x="1886815" y="2477322"/>
                    </a:lnTo>
                    <a:lnTo>
                      <a:pt x="1926763" y="2456616"/>
                    </a:lnTo>
                    <a:lnTo>
                      <a:pt x="1965892" y="2434590"/>
                    </a:lnTo>
                    <a:lnTo>
                      <a:pt x="2004174" y="2411273"/>
                    </a:lnTo>
                    <a:lnTo>
                      <a:pt x="2041579" y="2386696"/>
                    </a:lnTo>
                    <a:lnTo>
                      <a:pt x="2078077" y="2360888"/>
                    </a:lnTo>
                    <a:lnTo>
                      <a:pt x="2113639" y="2333878"/>
                    </a:lnTo>
                    <a:lnTo>
                      <a:pt x="2148235" y="2305695"/>
                    </a:lnTo>
                    <a:lnTo>
                      <a:pt x="2181837" y="2276370"/>
                    </a:lnTo>
                    <a:lnTo>
                      <a:pt x="2214413" y="2245931"/>
                    </a:lnTo>
                    <a:lnTo>
                      <a:pt x="2245936" y="2214409"/>
                    </a:lnTo>
                    <a:lnTo>
                      <a:pt x="2276374" y="2181832"/>
                    </a:lnTo>
                    <a:lnTo>
                      <a:pt x="2305700" y="2148231"/>
                    </a:lnTo>
                    <a:lnTo>
                      <a:pt x="2333882" y="2113635"/>
                    </a:lnTo>
                    <a:lnTo>
                      <a:pt x="2360893" y="2078073"/>
                    </a:lnTo>
                    <a:lnTo>
                      <a:pt x="2386701" y="2041575"/>
                    </a:lnTo>
                    <a:lnTo>
                      <a:pt x="2411279" y="2004170"/>
                    </a:lnTo>
                    <a:lnTo>
                      <a:pt x="2434595" y="1965888"/>
                    </a:lnTo>
                    <a:lnTo>
                      <a:pt x="2456621" y="1926759"/>
                    </a:lnTo>
                    <a:lnTo>
                      <a:pt x="2477327" y="1886811"/>
                    </a:lnTo>
                    <a:lnTo>
                      <a:pt x="2496684" y="1846075"/>
                    </a:lnTo>
                    <a:lnTo>
                      <a:pt x="2514662" y="1804580"/>
                    </a:lnTo>
                    <a:lnTo>
                      <a:pt x="2531232" y="1762356"/>
                    </a:lnTo>
                    <a:lnTo>
                      <a:pt x="2546363" y="1719431"/>
                    </a:lnTo>
                    <a:lnTo>
                      <a:pt x="2560027" y="1675836"/>
                    </a:lnTo>
                    <a:lnTo>
                      <a:pt x="2572194" y="1631600"/>
                    </a:lnTo>
                    <a:lnTo>
                      <a:pt x="2582835" y="1586753"/>
                    </a:lnTo>
                    <a:lnTo>
                      <a:pt x="2591920" y="1541323"/>
                    </a:lnTo>
                    <a:lnTo>
                      <a:pt x="2599419" y="1495341"/>
                    </a:lnTo>
                    <a:lnTo>
                      <a:pt x="2605303" y="1448837"/>
                    </a:lnTo>
                    <a:lnTo>
                      <a:pt x="2609542" y="1401839"/>
                    </a:lnTo>
                    <a:lnTo>
                      <a:pt x="2612107" y="1354377"/>
                    </a:lnTo>
                    <a:lnTo>
                      <a:pt x="2612969" y="1306481"/>
                    </a:lnTo>
                    <a:lnTo>
                      <a:pt x="2612107" y="1258584"/>
                    </a:lnTo>
                    <a:lnTo>
                      <a:pt x="2609542" y="1211123"/>
                    </a:lnTo>
                    <a:lnTo>
                      <a:pt x="2605303" y="1164124"/>
                    </a:lnTo>
                    <a:lnTo>
                      <a:pt x="2599419" y="1117620"/>
                    </a:lnTo>
                    <a:lnTo>
                      <a:pt x="2591920" y="1071638"/>
                    </a:lnTo>
                    <a:lnTo>
                      <a:pt x="2582835" y="1026209"/>
                    </a:lnTo>
                    <a:lnTo>
                      <a:pt x="2572194" y="981361"/>
                    </a:lnTo>
                    <a:lnTo>
                      <a:pt x="2560027" y="937125"/>
                    </a:lnTo>
                    <a:lnTo>
                      <a:pt x="2546363" y="893530"/>
                    </a:lnTo>
                    <a:lnTo>
                      <a:pt x="2531232" y="850606"/>
                    </a:lnTo>
                    <a:lnTo>
                      <a:pt x="2514662" y="808381"/>
                    </a:lnTo>
                    <a:lnTo>
                      <a:pt x="2496684" y="766886"/>
                    </a:lnTo>
                    <a:lnTo>
                      <a:pt x="2477327" y="726150"/>
                    </a:lnTo>
                    <a:lnTo>
                      <a:pt x="2456621" y="686202"/>
                    </a:lnTo>
                    <a:lnTo>
                      <a:pt x="2434595" y="647073"/>
                    </a:lnTo>
                    <a:lnTo>
                      <a:pt x="2411279" y="608791"/>
                    </a:lnTo>
                    <a:lnTo>
                      <a:pt x="2386701" y="571386"/>
                    </a:lnTo>
                    <a:lnTo>
                      <a:pt x="2360893" y="534888"/>
                    </a:lnTo>
                    <a:lnTo>
                      <a:pt x="2333882" y="499326"/>
                    </a:lnTo>
                    <a:lnTo>
                      <a:pt x="2305700" y="464730"/>
                    </a:lnTo>
                    <a:lnTo>
                      <a:pt x="2276374" y="431129"/>
                    </a:lnTo>
                    <a:lnTo>
                      <a:pt x="2245936" y="398552"/>
                    </a:lnTo>
                    <a:lnTo>
                      <a:pt x="2214413" y="367030"/>
                    </a:lnTo>
                    <a:lnTo>
                      <a:pt x="2181837" y="336592"/>
                    </a:lnTo>
                    <a:lnTo>
                      <a:pt x="2148235" y="307266"/>
                    </a:lnTo>
                    <a:lnTo>
                      <a:pt x="2113639" y="279084"/>
                    </a:lnTo>
                    <a:lnTo>
                      <a:pt x="2078077" y="252074"/>
                    </a:lnTo>
                    <a:lnTo>
                      <a:pt x="2041579" y="226265"/>
                    </a:lnTo>
                    <a:lnTo>
                      <a:pt x="2004174" y="201688"/>
                    </a:lnTo>
                    <a:lnTo>
                      <a:pt x="1965892" y="178372"/>
                    </a:lnTo>
                    <a:lnTo>
                      <a:pt x="1926763" y="156346"/>
                    </a:lnTo>
                    <a:lnTo>
                      <a:pt x="1886815" y="135640"/>
                    </a:lnTo>
                    <a:lnTo>
                      <a:pt x="1846079" y="116283"/>
                    </a:lnTo>
                    <a:lnTo>
                      <a:pt x="1804584" y="98305"/>
                    </a:lnTo>
                    <a:lnTo>
                      <a:pt x="1762360" y="81736"/>
                    </a:lnTo>
                    <a:lnTo>
                      <a:pt x="1719435" y="66604"/>
                    </a:lnTo>
                    <a:lnTo>
                      <a:pt x="1675841" y="52940"/>
                    </a:lnTo>
                    <a:lnTo>
                      <a:pt x="1631605" y="40773"/>
                    </a:lnTo>
                    <a:lnTo>
                      <a:pt x="1586758" y="30133"/>
                    </a:lnTo>
                    <a:lnTo>
                      <a:pt x="1541328" y="21049"/>
                    </a:lnTo>
                    <a:lnTo>
                      <a:pt x="1495347" y="13550"/>
                    </a:lnTo>
                    <a:lnTo>
                      <a:pt x="1448843" y="7666"/>
                    </a:lnTo>
                    <a:lnTo>
                      <a:pt x="1401845" y="3426"/>
                    </a:lnTo>
                    <a:lnTo>
                      <a:pt x="1354383" y="861"/>
                    </a:lnTo>
                    <a:lnTo>
                      <a:pt x="1306488" y="0"/>
                    </a:lnTo>
                    <a:close/>
                  </a:path>
                </a:pathLst>
              </a:custGeom>
              <a:solidFill>
                <a:srgbClr val="F9E8D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90"/>
              <p:cNvSpPr/>
              <p:nvPr/>
            </p:nvSpPr>
            <p:spPr>
              <a:xfrm flipH="1">
                <a:off x="660699" y="3564410"/>
                <a:ext cx="541245" cy="571494"/>
              </a:xfrm>
              <a:custGeom>
                <a:avLst/>
                <a:gdLst/>
                <a:ahLst/>
                <a:cxnLst/>
                <a:rect l="l" t="t" r="r" b="b"/>
                <a:pathLst>
                  <a:path w="549909" h="549909">
                    <a:moveTo>
                      <a:pt x="274719" y="0"/>
                    </a:moveTo>
                    <a:lnTo>
                      <a:pt x="225337" y="4426"/>
                    </a:lnTo>
                    <a:lnTo>
                      <a:pt x="178859" y="17186"/>
                    </a:lnTo>
                    <a:lnTo>
                      <a:pt x="136062" y="37506"/>
                    </a:lnTo>
                    <a:lnTo>
                      <a:pt x="97720" y="64609"/>
                    </a:lnTo>
                    <a:lnTo>
                      <a:pt x="64609" y="97720"/>
                    </a:lnTo>
                    <a:lnTo>
                      <a:pt x="37506" y="136062"/>
                    </a:lnTo>
                    <a:lnTo>
                      <a:pt x="17186" y="178859"/>
                    </a:lnTo>
                    <a:lnTo>
                      <a:pt x="4426" y="225337"/>
                    </a:lnTo>
                    <a:lnTo>
                      <a:pt x="0" y="274719"/>
                    </a:lnTo>
                    <a:lnTo>
                      <a:pt x="4426" y="324100"/>
                    </a:lnTo>
                    <a:lnTo>
                      <a:pt x="17186" y="370578"/>
                    </a:lnTo>
                    <a:lnTo>
                      <a:pt x="37506" y="413375"/>
                    </a:lnTo>
                    <a:lnTo>
                      <a:pt x="64609" y="451717"/>
                    </a:lnTo>
                    <a:lnTo>
                      <a:pt x="97720" y="484828"/>
                    </a:lnTo>
                    <a:lnTo>
                      <a:pt x="136062" y="511931"/>
                    </a:lnTo>
                    <a:lnTo>
                      <a:pt x="178859" y="532251"/>
                    </a:lnTo>
                    <a:lnTo>
                      <a:pt x="225337" y="545012"/>
                    </a:lnTo>
                    <a:lnTo>
                      <a:pt x="274719" y="549438"/>
                    </a:lnTo>
                    <a:lnTo>
                      <a:pt x="324100" y="545012"/>
                    </a:lnTo>
                    <a:lnTo>
                      <a:pt x="370578" y="532251"/>
                    </a:lnTo>
                    <a:lnTo>
                      <a:pt x="413375" y="511931"/>
                    </a:lnTo>
                    <a:lnTo>
                      <a:pt x="451717" y="484828"/>
                    </a:lnTo>
                    <a:lnTo>
                      <a:pt x="484828" y="451717"/>
                    </a:lnTo>
                    <a:lnTo>
                      <a:pt x="511931" y="413375"/>
                    </a:lnTo>
                    <a:lnTo>
                      <a:pt x="532251" y="370578"/>
                    </a:lnTo>
                    <a:lnTo>
                      <a:pt x="545012" y="324100"/>
                    </a:lnTo>
                    <a:lnTo>
                      <a:pt x="549438" y="274719"/>
                    </a:lnTo>
                    <a:lnTo>
                      <a:pt x="545012" y="225337"/>
                    </a:lnTo>
                    <a:lnTo>
                      <a:pt x="532251" y="178859"/>
                    </a:lnTo>
                    <a:lnTo>
                      <a:pt x="511931" y="136062"/>
                    </a:lnTo>
                    <a:lnTo>
                      <a:pt x="484828" y="97720"/>
                    </a:lnTo>
                    <a:lnTo>
                      <a:pt x="451717" y="64609"/>
                    </a:lnTo>
                    <a:lnTo>
                      <a:pt x="413375" y="37506"/>
                    </a:lnTo>
                    <a:lnTo>
                      <a:pt x="370578" y="17186"/>
                    </a:lnTo>
                    <a:lnTo>
                      <a:pt x="324100" y="4426"/>
                    </a:lnTo>
                    <a:lnTo>
                      <a:pt x="274719" y="0"/>
                    </a:lnTo>
                    <a:close/>
                  </a:path>
                </a:pathLst>
              </a:custGeom>
              <a:solidFill>
                <a:srgbClr val="F9E8D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91"/>
              <p:cNvSpPr/>
              <p:nvPr/>
            </p:nvSpPr>
            <p:spPr>
              <a:xfrm flipH="1">
                <a:off x="797173" y="3697678"/>
                <a:ext cx="288747" cy="304885"/>
              </a:xfrm>
              <a:custGeom>
                <a:avLst/>
                <a:gdLst/>
                <a:ahLst/>
                <a:cxnLst/>
                <a:rect l="l" t="t" r="r" b="b"/>
                <a:pathLst>
                  <a:path w="293370" h="293370">
                    <a:moveTo>
                      <a:pt x="146490" y="0"/>
                    </a:moveTo>
                    <a:lnTo>
                      <a:pt x="100186" y="7467"/>
                    </a:lnTo>
                    <a:lnTo>
                      <a:pt x="59973" y="28262"/>
                    </a:lnTo>
                    <a:lnTo>
                      <a:pt x="28263" y="59972"/>
                    </a:lnTo>
                    <a:lnTo>
                      <a:pt x="7467" y="100183"/>
                    </a:lnTo>
                    <a:lnTo>
                      <a:pt x="0" y="146483"/>
                    </a:lnTo>
                    <a:lnTo>
                      <a:pt x="7467" y="192784"/>
                    </a:lnTo>
                    <a:lnTo>
                      <a:pt x="28263" y="232997"/>
                    </a:lnTo>
                    <a:lnTo>
                      <a:pt x="59973" y="264709"/>
                    </a:lnTo>
                    <a:lnTo>
                      <a:pt x="100186" y="285506"/>
                    </a:lnTo>
                    <a:lnTo>
                      <a:pt x="146490" y="292974"/>
                    </a:lnTo>
                    <a:lnTo>
                      <a:pt x="192791" y="285506"/>
                    </a:lnTo>
                    <a:lnTo>
                      <a:pt x="233002" y="264709"/>
                    </a:lnTo>
                    <a:lnTo>
                      <a:pt x="264711" y="232997"/>
                    </a:lnTo>
                    <a:lnTo>
                      <a:pt x="285506" y="192784"/>
                    </a:lnTo>
                    <a:lnTo>
                      <a:pt x="292974" y="146483"/>
                    </a:lnTo>
                    <a:lnTo>
                      <a:pt x="285506" y="100183"/>
                    </a:lnTo>
                    <a:lnTo>
                      <a:pt x="264711" y="59972"/>
                    </a:lnTo>
                    <a:lnTo>
                      <a:pt x="233002" y="28262"/>
                    </a:lnTo>
                    <a:lnTo>
                      <a:pt x="192791" y="7467"/>
                    </a:lnTo>
                    <a:lnTo>
                      <a:pt x="146490" y="0"/>
                    </a:lnTo>
                    <a:close/>
                  </a:path>
                </a:pathLst>
              </a:custGeom>
              <a:solidFill>
                <a:srgbClr val="EFD1C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92"/>
              <p:cNvSpPr/>
              <p:nvPr/>
            </p:nvSpPr>
            <p:spPr>
              <a:xfrm flipH="1">
                <a:off x="2927972" y="3515977"/>
                <a:ext cx="180623" cy="390675"/>
              </a:xfrm>
              <a:custGeom>
                <a:avLst/>
                <a:gdLst/>
                <a:ahLst/>
                <a:cxnLst/>
                <a:rect l="l" t="t" r="r" b="b"/>
                <a:pathLst>
                  <a:path w="183515" h="375920">
                    <a:moveTo>
                      <a:pt x="91589" y="0"/>
                    </a:moveTo>
                    <a:lnTo>
                      <a:pt x="37498" y="36227"/>
                    </a:lnTo>
                    <a:lnTo>
                      <a:pt x="17671" y="76873"/>
                    </a:lnTo>
                    <a:lnTo>
                      <a:pt x="4669" y="128417"/>
                    </a:lnTo>
                    <a:lnTo>
                      <a:pt x="0" y="187767"/>
                    </a:lnTo>
                    <a:lnTo>
                      <a:pt x="4669" y="247117"/>
                    </a:lnTo>
                    <a:lnTo>
                      <a:pt x="17671" y="298661"/>
                    </a:lnTo>
                    <a:lnTo>
                      <a:pt x="37498" y="339307"/>
                    </a:lnTo>
                    <a:lnTo>
                      <a:pt x="62640" y="365963"/>
                    </a:lnTo>
                    <a:lnTo>
                      <a:pt x="91589" y="375535"/>
                    </a:lnTo>
                    <a:lnTo>
                      <a:pt x="120541" y="365963"/>
                    </a:lnTo>
                    <a:lnTo>
                      <a:pt x="145686" y="339307"/>
                    </a:lnTo>
                    <a:lnTo>
                      <a:pt x="165513" y="298661"/>
                    </a:lnTo>
                    <a:lnTo>
                      <a:pt x="178516" y="247117"/>
                    </a:lnTo>
                    <a:lnTo>
                      <a:pt x="183186" y="187767"/>
                    </a:lnTo>
                    <a:lnTo>
                      <a:pt x="178516" y="128417"/>
                    </a:lnTo>
                    <a:lnTo>
                      <a:pt x="165513" y="76873"/>
                    </a:lnTo>
                    <a:lnTo>
                      <a:pt x="145686" y="36227"/>
                    </a:lnTo>
                    <a:lnTo>
                      <a:pt x="120541" y="9572"/>
                    </a:lnTo>
                    <a:lnTo>
                      <a:pt x="91589" y="0"/>
                    </a:lnTo>
                    <a:close/>
                  </a:path>
                </a:pathLst>
              </a:custGeom>
              <a:solidFill>
                <a:srgbClr val="4B4A4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93"/>
              <p:cNvSpPr/>
              <p:nvPr/>
            </p:nvSpPr>
            <p:spPr>
              <a:xfrm flipH="1">
                <a:off x="2576363" y="3515977"/>
                <a:ext cx="180623" cy="390675"/>
              </a:xfrm>
              <a:custGeom>
                <a:avLst/>
                <a:gdLst/>
                <a:ahLst/>
                <a:cxnLst/>
                <a:rect l="l" t="t" r="r" b="b"/>
                <a:pathLst>
                  <a:path w="183515" h="375920">
                    <a:moveTo>
                      <a:pt x="91589" y="0"/>
                    </a:moveTo>
                    <a:lnTo>
                      <a:pt x="37498" y="36227"/>
                    </a:lnTo>
                    <a:lnTo>
                      <a:pt x="17671" y="76873"/>
                    </a:lnTo>
                    <a:lnTo>
                      <a:pt x="4669" y="128417"/>
                    </a:lnTo>
                    <a:lnTo>
                      <a:pt x="0" y="187767"/>
                    </a:lnTo>
                    <a:lnTo>
                      <a:pt x="4669" y="247117"/>
                    </a:lnTo>
                    <a:lnTo>
                      <a:pt x="17671" y="298661"/>
                    </a:lnTo>
                    <a:lnTo>
                      <a:pt x="37498" y="339307"/>
                    </a:lnTo>
                    <a:lnTo>
                      <a:pt x="62640" y="365963"/>
                    </a:lnTo>
                    <a:lnTo>
                      <a:pt x="91589" y="375535"/>
                    </a:lnTo>
                    <a:lnTo>
                      <a:pt x="120541" y="365963"/>
                    </a:lnTo>
                    <a:lnTo>
                      <a:pt x="145686" y="339307"/>
                    </a:lnTo>
                    <a:lnTo>
                      <a:pt x="165513" y="298661"/>
                    </a:lnTo>
                    <a:lnTo>
                      <a:pt x="178516" y="247117"/>
                    </a:lnTo>
                    <a:lnTo>
                      <a:pt x="183186" y="187767"/>
                    </a:lnTo>
                    <a:lnTo>
                      <a:pt x="178516" y="128417"/>
                    </a:lnTo>
                    <a:lnTo>
                      <a:pt x="165513" y="76873"/>
                    </a:lnTo>
                    <a:lnTo>
                      <a:pt x="145686" y="36227"/>
                    </a:lnTo>
                    <a:lnTo>
                      <a:pt x="120541" y="9572"/>
                    </a:lnTo>
                    <a:lnTo>
                      <a:pt x="91589" y="0"/>
                    </a:lnTo>
                    <a:close/>
                  </a:path>
                </a:pathLst>
              </a:custGeom>
              <a:solidFill>
                <a:srgbClr val="4B4A4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94"/>
              <p:cNvSpPr/>
              <p:nvPr/>
            </p:nvSpPr>
            <p:spPr>
              <a:xfrm flipH="1">
                <a:off x="2306637" y="4146342"/>
                <a:ext cx="383746" cy="516721"/>
              </a:xfrm>
              <a:custGeom>
                <a:avLst/>
                <a:gdLst/>
                <a:ahLst/>
                <a:cxnLst/>
                <a:rect l="l" t="t" r="r" b="b"/>
                <a:pathLst>
                  <a:path w="389890" h="497204">
                    <a:moveTo>
                      <a:pt x="52129" y="0"/>
                    </a:moveTo>
                    <a:lnTo>
                      <a:pt x="34592" y="734"/>
                    </a:lnTo>
                    <a:lnTo>
                      <a:pt x="18118" y="8420"/>
                    </a:lnTo>
                    <a:lnTo>
                      <a:pt x="5898" y="21893"/>
                    </a:lnTo>
                    <a:lnTo>
                      <a:pt x="0" y="38430"/>
                    </a:lnTo>
                    <a:lnTo>
                      <a:pt x="733" y="55970"/>
                    </a:lnTo>
                    <a:lnTo>
                      <a:pt x="307617" y="478517"/>
                    </a:lnTo>
                    <a:lnTo>
                      <a:pt x="344525" y="497148"/>
                    </a:lnTo>
                    <a:lnTo>
                      <a:pt x="351596" y="496601"/>
                    </a:lnTo>
                    <a:lnTo>
                      <a:pt x="383873" y="474745"/>
                    </a:lnTo>
                    <a:lnTo>
                      <a:pt x="389771" y="458209"/>
                    </a:lnTo>
                    <a:lnTo>
                      <a:pt x="389038" y="440668"/>
                    </a:lnTo>
                    <a:lnTo>
                      <a:pt x="381362" y="424183"/>
                    </a:lnTo>
                    <a:lnTo>
                      <a:pt x="82147" y="18122"/>
                    </a:lnTo>
                    <a:lnTo>
                      <a:pt x="68668" y="5900"/>
                    </a:lnTo>
                    <a:lnTo>
                      <a:pt x="52129" y="0"/>
                    </a:lnTo>
                    <a:close/>
                  </a:path>
                </a:pathLst>
              </a:custGeom>
              <a:solidFill>
                <a:srgbClr val="EFD1C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95"/>
              <p:cNvSpPr/>
              <p:nvPr/>
            </p:nvSpPr>
            <p:spPr>
              <a:xfrm flipH="1">
                <a:off x="2490760" y="4320755"/>
                <a:ext cx="599369" cy="223714"/>
              </a:xfrm>
              <a:custGeom>
                <a:avLst/>
                <a:gdLst/>
                <a:ahLst/>
                <a:cxnLst/>
                <a:rect l="l" t="t" r="r" b="b"/>
                <a:pathLst>
                  <a:path w="608965" h="215265">
                    <a:moveTo>
                      <a:pt x="39161" y="0"/>
                    </a:moveTo>
                    <a:lnTo>
                      <a:pt x="22048" y="5979"/>
                    </a:lnTo>
                    <a:lnTo>
                      <a:pt x="8543" y="18168"/>
                    </a:lnTo>
                    <a:lnTo>
                      <a:pt x="1022" y="34036"/>
                    </a:lnTo>
                    <a:lnTo>
                      <a:pt x="0" y="51564"/>
                    </a:lnTo>
                    <a:lnTo>
                      <a:pt x="5991" y="68731"/>
                    </a:lnTo>
                    <a:lnTo>
                      <a:pt x="29653" y="100304"/>
                    </a:lnTo>
                    <a:lnTo>
                      <a:pt x="57646" y="128739"/>
                    </a:lnTo>
                    <a:lnTo>
                      <a:pt x="97028" y="159207"/>
                    </a:lnTo>
                    <a:lnTo>
                      <a:pt x="148260" y="186911"/>
                    </a:lnTo>
                    <a:lnTo>
                      <a:pt x="211802" y="207052"/>
                    </a:lnTo>
                    <a:lnTo>
                      <a:pt x="288114" y="214832"/>
                    </a:lnTo>
                    <a:lnTo>
                      <a:pt x="363745" y="208228"/>
                    </a:lnTo>
                    <a:lnTo>
                      <a:pt x="430008" y="191130"/>
                    </a:lnTo>
                    <a:lnTo>
                      <a:pt x="486194" y="167613"/>
                    </a:lnTo>
                    <a:lnTo>
                      <a:pt x="531592" y="141750"/>
                    </a:lnTo>
                    <a:lnTo>
                      <a:pt x="557598" y="123235"/>
                    </a:lnTo>
                    <a:lnTo>
                      <a:pt x="288114" y="123235"/>
                    </a:lnTo>
                    <a:lnTo>
                      <a:pt x="213777" y="113144"/>
                    </a:lnTo>
                    <a:lnTo>
                      <a:pt x="157198" y="88905"/>
                    </a:lnTo>
                    <a:lnTo>
                      <a:pt x="117442" y="59567"/>
                    </a:lnTo>
                    <a:lnTo>
                      <a:pt x="93572" y="34180"/>
                    </a:lnTo>
                    <a:lnTo>
                      <a:pt x="84651" y="21795"/>
                    </a:lnTo>
                    <a:lnTo>
                      <a:pt x="72457" y="8421"/>
                    </a:lnTo>
                    <a:lnTo>
                      <a:pt x="56629" y="985"/>
                    </a:lnTo>
                    <a:lnTo>
                      <a:pt x="39161" y="0"/>
                    </a:lnTo>
                    <a:close/>
                  </a:path>
                  <a:path w="608965" h="215265">
                    <a:moveTo>
                      <a:pt x="562114" y="13443"/>
                    </a:moveTo>
                    <a:lnTo>
                      <a:pt x="544950" y="17058"/>
                    </a:lnTo>
                    <a:lnTo>
                      <a:pt x="529961" y="27298"/>
                    </a:lnTo>
                    <a:lnTo>
                      <a:pt x="521906" y="34737"/>
                    </a:lnTo>
                    <a:lnTo>
                      <a:pt x="499432" y="52596"/>
                    </a:lnTo>
                    <a:lnTo>
                      <a:pt x="463676" y="75626"/>
                    </a:lnTo>
                    <a:lnTo>
                      <a:pt x="415779" y="98576"/>
                    </a:lnTo>
                    <a:lnTo>
                      <a:pt x="356879" y="116195"/>
                    </a:lnTo>
                    <a:lnTo>
                      <a:pt x="288114" y="123235"/>
                    </a:lnTo>
                    <a:lnTo>
                      <a:pt x="557598" y="123235"/>
                    </a:lnTo>
                    <a:lnTo>
                      <a:pt x="595961" y="90817"/>
                    </a:lnTo>
                    <a:lnTo>
                      <a:pt x="608652" y="58283"/>
                    </a:lnTo>
                    <a:lnTo>
                      <a:pt x="604965" y="41184"/>
                    </a:lnTo>
                    <a:lnTo>
                      <a:pt x="594656" y="26270"/>
                    </a:lnTo>
                    <a:lnTo>
                      <a:pt x="579377" y="16499"/>
                    </a:lnTo>
                    <a:lnTo>
                      <a:pt x="562114" y="13443"/>
                    </a:lnTo>
                    <a:close/>
                  </a:path>
                </a:pathLst>
              </a:custGeom>
              <a:solidFill>
                <a:srgbClr val="DEB7A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96"/>
              <p:cNvSpPr/>
              <p:nvPr/>
            </p:nvSpPr>
            <p:spPr>
              <a:xfrm flipH="1">
                <a:off x="2131936" y="3838037"/>
                <a:ext cx="360622" cy="380776"/>
              </a:xfrm>
              <a:custGeom>
                <a:avLst/>
                <a:gdLst/>
                <a:ahLst/>
                <a:cxnLst/>
                <a:rect l="l" t="t" r="r" b="b"/>
                <a:pathLst>
                  <a:path w="366395" h="366395">
                    <a:moveTo>
                      <a:pt x="183186" y="0"/>
                    </a:moveTo>
                    <a:lnTo>
                      <a:pt x="134487" y="6543"/>
                    </a:lnTo>
                    <a:lnTo>
                      <a:pt x="90728" y="25010"/>
                    </a:lnTo>
                    <a:lnTo>
                      <a:pt x="53653" y="53653"/>
                    </a:lnTo>
                    <a:lnTo>
                      <a:pt x="25010" y="90728"/>
                    </a:lnTo>
                    <a:lnTo>
                      <a:pt x="6543" y="134487"/>
                    </a:lnTo>
                    <a:lnTo>
                      <a:pt x="0" y="183186"/>
                    </a:lnTo>
                    <a:lnTo>
                      <a:pt x="6543" y="231884"/>
                    </a:lnTo>
                    <a:lnTo>
                      <a:pt x="25010" y="275643"/>
                    </a:lnTo>
                    <a:lnTo>
                      <a:pt x="53653" y="312718"/>
                    </a:lnTo>
                    <a:lnTo>
                      <a:pt x="90728" y="341362"/>
                    </a:lnTo>
                    <a:lnTo>
                      <a:pt x="134487" y="359828"/>
                    </a:lnTo>
                    <a:lnTo>
                      <a:pt x="183186" y="366372"/>
                    </a:lnTo>
                    <a:lnTo>
                      <a:pt x="231884" y="359828"/>
                    </a:lnTo>
                    <a:lnTo>
                      <a:pt x="275643" y="341362"/>
                    </a:lnTo>
                    <a:lnTo>
                      <a:pt x="312718" y="312718"/>
                    </a:lnTo>
                    <a:lnTo>
                      <a:pt x="341362" y="275643"/>
                    </a:lnTo>
                    <a:lnTo>
                      <a:pt x="359828" y="231884"/>
                    </a:lnTo>
                    <a:lnTo>
                      <a:pt x="366372" y="183186"/>
                    </a:lnTo>
                    <a:lnTo>
                      <a:pt x="359828" y="134487"/>
                    </a:lnTo>
                    <a:lnTo>
                      <a:pt x="341362" y="90728"/>
                    </a:lnTo>
                    <a:lnTo>
                      <a:pt x="312718" y="53653"/>
                    </a:lnTo>
                    <a:lnTo>
                      <a:pt x="275643" y="25010"/>
                    </a:lnTo>
                    <a:lnTo>
                      <a:pt x="231884" y="6543"/>
                    </a:lnTo>
                    <a:lnTo>
                      <a:pt x="183186" y="0"/>
                    </a:lnTo>
                    <a:close/>
                  </a:path>
                </a:pathLst>
              </a:custGeom>
              <a:solidFill>
                <a:srgbClr val="F6C3B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97"/>
              <p:cNvSpPr/>
              <p:nvPr/>
            </p:nvSpPr>
            <p:spPr>
              <a:xfrm flipH="1">
                <a:off x="2579215" y="2911547"/>
                <a:ext cx="298122" cy="0"/>
              </a:xfrm>
              <a:custGeom>
                <a:avLst/>
                <a:gdLst/>
                <a:ahLst/>
                <a:cxnLst/>
                <a:rect l="l" t="t" r="r" b="b"/>
                <a:pathLst>
                  <a:path w="302895">
                    <a:moveTo>
                      <a:pt x="0" y="0"/>
                    </a:moveTo>
                    <a:lnTo>
                      <a:pt x="302605" y="0"/>
                    </a:lnTo>
                  </a:path>
                </a:pathLst>
              </a:custGeom>
              <a:ln w="70922">
                <a:solidFill>
                  <a:srgbClr val="F0D7C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98"/>
              <p:cNvSpPr/>
              <p:nvPr/>
            </p:nvSpPr>
            <p:spPr>
              <a:xfrm flipH="1">
                <a:off x="2546327" y="3122842"/>
                <a:ext cx="470621" cy="0"/>
              </a:xfrm>
              <a:custGeom>
                <a:avLst/>
                <a:gdLst/>
                <a:ahLst/>
                <a:cxnLst/>
                <a:rect l="l" t="t" r="r" b="b"/>
                <a:pathLst>
                  <a:path w="478154">
                    <a:moveTo>
                      <a:pt x="0" y="0"/>
                    </a:moveTo>
                    <a:lnTo>
                      <a:pt x="477543" y="0"/>
                    </a:lnTo>
                  </a:path>
                </a:pathLst>
              </a:custGeom>
              <a:ln w="70922">
                <a:solidFill>
                  <a:srgbClr val="F0D7C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99"/>
              <p:cNvSpPr/>
              <p:nvPr/>
            </p:nvSpPr>
            <p:spPr>
              <a:xfrm flipH="1">
                <a:off x="765788" y="3026787"/>
                <a:ext cx="676244" cy="595252"/>
              </a:xfrm>
              <a:custGeom>
                <a:avLst/>
                <a:gdLst/>
                <a:ahLst/>
                <a:cxnLst/>
                <a:rect l="l" t="t" r="r" b="b"/>
                <a:pathLst>
                  <a:path w="687070" h="572770">
                    <a:moveTo>
                      <a:pt x="400812" y="0"/>
                    </a:moveTo>
                    <a:lnTo>
                      <a:pt x="286243" y="0"/>
                    </a:lnTo>
                    <a:lnTo>
                      <a:pt x="239814" y="3746"/>
                    </a:lnTo>
                    <a:lnTo>
                      <a:pt x="195769" y="14593"/>
                    </a:lnTo>
                    <a:lnTo>
                      <a:pt x="154699" y="31950"/>
                    </a:lnTo>
                    <a:lnTo>
                      <a:pt x="117192" y="55229"/>
                    </a:lnTo>
                    <a:lnTo>
                      <a:pt x="83839" y="83840"/>
                    </a:lnTo>
                    <a:lnTo>
                      <a:pt x="55228" y="117194"/>
                    </a:lnTo>
                    <a:lnTo>
                      <a:pt x="31950" y="154701"/>
                    </a:lnTo>
                    <a:lnTo>
                      <a:pt x="14593" y="195772"/>
                    </a:lnTo>
                    <a:lnTo>
                      <a:pt x="3746" y="239819"/>
                    </a:lnTo>
                    <a:lnTo>
                      <a:pt x="0" y="286251"/>
                    </a:lnTo>
                    <a:lnTo>
                      <a:pt x="3746" y="332680"/>
                    </a:lnTo>
                    <a:lnTo>
                      <a:pt x="14593" y="376725"/>
                    </a:lnTo>
                    <a:lnTo>
                      <a:pt x="31950" y="417796"/>
                    </a:lnTo>
                    <a:lnTo>
                      <a:pt x="55228" y="455302"/>
                    </a:lnTo>
                    <a:lnTo>
                      <a:pt x="83839" y="488655"/>
                    </a:lnTo>
                    <a:lnTo>
                      <a:pt x="117192" y="517266"/>
                    </a:lnTo>
                    <a:lnTo>
                      <a:pt x="154699" y="540544"/>
                    </a:lnTo>
                    <a:lnTo>
                      <a:pt x="195769" y="557902"/>
                    </a:lnTo>
                    <a:lnTo>
                      <a:pt x="239814" y="568748"/>
                    </a:lnTo>
                    <a:lnTo>
                      <a:pt x="286243" y="572495"/>
                    </a:lnTo>
                    <a:lnTo>
                      <a:pt x="400812" y="572495"/>
                    </a:lnTo>
                    <a:lnTo>
                      <a:pt x="447242" y="568748"/>
                    </a:lnTo>
                    <a:lnTo>
                      <a:pt x="491287" y="557902"/>
                    </a:lnTo>
                    <a:lnTo>
                      <a:pt x="532357" y="540544"/>
                    </a:lnTo>
                    <a:lnTo>
                      <a:pt x="569863" y="517266"/>
                    </a:lnTo>
                    <a:lnTo>
                      <a:pt x="603217" y="488655"/>
                    </a:lnTo>
                    <a:lnTo>
                      <a:pt x="631827" y="455302"/>
                    </a:lnTo>
                    <a:lnTo>
                      <a:pt x="655106" y="417796"/>
                    </a:lnTo>
                    <a:lnTo>
                      <a:pt x="672463" y="376725"/>
                    </a:lnTo>
                    <a:lnTo>
                      <a:pt x="683310" y="332680"/>
                    </a:lnTo>
                    <a:lnTo>
                      <a:pt x="687056" y="286251"/>
                    </a:lnTo>
                    <a:lnTo>
                      <a:pt x="683310" y="239819"/>
                    </a:lnTo>
                    <a:lnTo>
                      <a:pt x="672463" y="195772"/>
                    </a:lnTo>
                    <a:lnTo>
                      <a:pt x="655106" y="154701"/>
                    </a:lnTo>
                    <a:lnTo>
                      <a:pt x="631827" y="117194"/>
                    </a:lnTo>
                    <a:lnTo>
                      <a:pt x="603217" y="83840"/>
                    </a:lnTo>
                    <a:lnTo>
                      <a:pt x="569863" y="55229"/>
                    </a:lnTo>
                    <a:lnTo>
                      <a:pt x="532357" y="31950"/>
                    </a:lnTo>
                    <a:lnTo>
                      <a:pt x="491287" y="14593"/>
                    </a:lnTo>
                    <a:lnTo>
                      <a:pt x="447242" y="3746"/>
                    </a:lnTo>
                    <a:lnTo>
                      <a:pt x="400812" y="0"/>
                    </a:lnTo>
                    <a:close/>
                  </a:path>
                </a:pathLst>
              </a:custGeom>
              <a:solidFill>
                <a:srgbClr val="DCDCD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100"/>
              <p:cNvSpPr/>
              <p:nvPr/>
            </p:nvSpPr>
            <p:spPr>
              <a:xfrm flipH="1">
                <a:off x="2488715" y="3256929"/>
                <a:ext cx="275622" cy="161681"/>
              </a:xfrm>
              <a:custGeom>
                <a:avLst/>
                <a:gdLst/>
                <a:ahLst/>
                <a:cxnLst/>
                <a:rect l="l" t="t" r="r" b="b"/>
                <a:pathLst>
                  <a:path w="280034" h="155575">
                    <a:moveTo>
                      <a:pt x="209590" y="0"/>
                    </a:moveTo>
                    <a:lnTo>
                      <a:pt x="70404" y="0"/>
                    </a:lnTo>
                    <a:lnTo>
                      <a:pt x="42998" y="5532"/>
                    </a:lnTo>
                    <a:lnTo>
                      <a:pt x="20619" y="20619"/>
                    </a:lnTo>
                    <a:lnTo>
                      <a:pt x="5532" y="42998"/>
                    </a:lnTo>
                    <a:lnTo>
                      <a:pt x="0" y="70404"/>
                    </a:lnTo>
                    <a:lnTo>
                      <a:pt x="0" y="84589"/>
                    </a:lnTo>
                    <a:lnTo>
                      <a:pt x="5532" y="111992"/>
                    </a:lnTo>
                    <a:lnTo>
                      <a:pt x="20619" y="134371"/>
                    </a:lnTo>
                    <a:lnTo>
                      <a:pt x="42998" y="149461"/>
                    </a:lnTo>
                    <a:lnTo>
                      <a:pt x="70404" y="154994"/>
                    </a:lnTo>
                    <a:lnTo>
                      <a:pt x="209590" y="154994"/>
                    </a:lnTo>
                    <a:lnTo>
                      <a:pt x="236996" y="149461"/>
                    </a:lnTo>
                    <a:lnTo>
                      <a:pt x="259375" y="134371"/>
                    </a:lnTo>
                    <a:lnTo>
                      <a:pt x="274463" y="111992"/>
                    </a:lnTo>
                    <a:lnTo>
                      <a:pt x="279995" y="84589"/>
                    </a:lnTo>
                    <a:lnTo>
                      <a:pt x="279995" y="70404"/>
                    </a:lnTo>
                    <a:lnTo>
                      <a:pt x="274463" y="42998"/>
                    </a:lnTo>
                    <a:lnTo>
                      <a:pt x="259375" y="20619"/>
                    </a:lnTo>
                    <a:lnTo>
                      <a:pt x="236996" y="5532"/>
                    </a:lnTo>
                    <a:lnTo>
                      <a:pt x="209590" y="0"/>
                    </a:lnTo>
                    <a:close/>
                  </a:path>
                </a:pathLst>
              </a:custGeom>
              <a:solidFill>
                <a:srgbClr val="D4D4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101"/>
              <p:cNvSpPr/>
              <p:nvPr/>
            </p:nvSpPr>
            <p:spPr>
              <a:xfrm flipH="1">
                <a:off x="2916201" y="3256929"/>
                <a:ext cx="275622" cy="161681"/>
              </a:xfrm>
              <a:custGeom>
                <a:avLst/>
                <a:gdLst/>
                <a:ahLst/>
                <a:cxnLst/>
                <a:rect l="l" t="t" r="r" b="b"/>
                <a:pathLst>
                  <a:path w="280034" h="155575">
                    <a:moveTo>
                      <a:pt x="209590" y="0"/>
                    </a:moveTo>
                    <a:lnTo>
                      <a:pt x="70404" y="0"/>
                    </a:lnTo>
                    <a:lnTo>
                      <a:pt x="42998" y="5532"/>
                    </a:lnTo>
                    <a:lnTo>
                      <a:pt x="20619" y="20619"/>
                    </a:lnTo>
                    <a:lnTo>
                      <a:pt x="5532" y="42998"/>
                    </a:lnTo>
                    <a:lnTo>
                      <a:pt x="0" y="70404"/>
                    </a:lnTo>
                    <a:lnTo>
                      <a:pt x="0" y="84589"/>
                    </a:lnTo>
                    <a:lnTo>
                      <a:pt x="5532" y="111992"/>
                    </a:lnTo>
                    <a:lnTo>
                      <a:pt x="20619" y="134371"/>
                    </a:lnTo>
                    <a:lnTo>
                      <a:pt x="42998" y="149461"/>
                    </a:lnTo>
                    <a:lnTo>
                      <a:pt x="70404" y="154994"/>
                    </a:lnTo>
                    <a:lnTo>
                      <a:pt x="209590" y="154994"/>
                    </a:lnTo>
                    <a:lnTo>
                      <a:pt x="236996" y="149461"/>
                    </a:lnTo>
                    <a:lnTo>
                      <a:pt x="259375" y="134371"/>
                    </a:lnTo>
                    <a:lnTo>
                      <a:pt x="274463" y="111992"/>
                    </a:lnTo>
                    <a:lnTo>
                      <a:pt x="279995" y="84589"/>
                    </a:lnTo>
                    <a:lnTo>
                      <a:pt x="279995" y="70404"/>
                    </a:lnTo>
                    <a:lnTo>
                      <a:pt x="274463" y="42998"/>
                    </a:lnTo>
                    <a:lnTo>
                      <a:pt x="259375" y="20619"/>
                    </a:lnTo>
                    <a:lnTo>
                      <a:pt x="236996" y="5532"/>
                    </a:lnTo>
                    <a:lnTo>
                      <a:pt x="209590" y="0"/>
                    </a:lnTo>
                    <a:close/>
                  </a:path>
                </a:pathLst>
              </a:custGeom>
              <a:solidFill>
                <a:srgbClr val="D4D4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102"/>
              <p:cNvSpPr/>
              <p:nvPr/>
            </p:nvSpPr>
            <p:spPr>
              <a:xfrm flipH="1">
                <a:off x="328463" y="5305908"/>
                <a:ext cx="2946848" cy="1356804"/>
              </a:xfrm>
              <a:custGeom>
                <a:avLst/>
                <a:gdLst/>
                <a:ahLst/>
                <a:cxnLst/>
                <a:rect l="l" t="t" r="r" b="b"/>
                <a:pathLst>
                  <a:path w="2994025" h="1305559">
                    <a:moveTo>
                      <a:pt x="2596068" y="0"/>
                    </a:moveTo>
                    <a:lnTo>
                      <a:pt x="397592" y="0"/>
                    </a:lnTo>
                    <a:lnTo>
                      <a:pt x="351225" y="2674"/>
                    </a:lnTo>
                    <a:lnTo>
                      <a:pt x="306428" y="10500"/>
                    </a:lnTo>
                    <a:lnTo>
                      <a:pt x="263501" y="23179"/>
                    </a:lnTo>
                    <a:lnTo>
                      <a:pt x="222741" y="40411"/>
                    </a:lnTo>
                    <a:lnTo>
                      <a:pt x="184448" y="61900"/>
                    </a:lnTo>
                    <a:lnTo>
                      <a:pt x="148918" y="87346"/>
                    </a:lnTo>
                    <a:lnTo>
                      <a:pt x="116452" y="116452"/>
                    </a:lnTo>
                    <a:lnTo>
                      <a:pt x="87346" y="148918"/>
                    </a:lnTo>
                    <a:lnTo>
                      <a:pt x="61900" y="184448"/>
                    </a:lnTo>
                    <a:lnTo>
                      <a:pt x="40411" y="222741"/>
                    </a:lnTo>
                    <a:lnTo>
                      <a:pt x="23179" y="263501"/>
                    </a:lnTo>
                    <a:lnTo>
                      <a:pt x="10500" y="306428"/>
                    </a:lnTo>
                    <a:lnTo>
                      <a:pt x="2674" y="351225"/>
                    </a:lnTo>
                    <a:lnTo>
                      <a:pt x="0" y="397592"/>
                    </a:lnTo>
                    <a:lnTo>
                      <a:pt x="0" y="1305403"/>
                    </a:lnTo>
                    <a:lnTo>
                      <a:pt x="2993661" y="1305403"/>
                    </a:lnTo>
                    <a:lnTo>
                      <a:pt x="2993661" y="397592"/>
                    </a:lnTo>
                    <a:lnTo>
                      <a:pt x="2990986" y="351225"/>
                    </a:lnTo>
                    <a:lnTo>
                      <a:pt x="2983160" y="306428"/>
                    </a:lnTo>
                    <a:lnTo>
                      <a:pt x="2970481" y="263501"/>
                    </a:lnTo>
                    <a:lnTo>
                      <a:pt x="2953249" y="222741"/>
                    </a:lnTo>
                    <a:lnTo>
                      <a:pt x="2931760" y="184448"/>
                    </a:lnTo>
                    <a:lnTo>
                      <a:pt x="2906314" y="148918"/>
                    </a:lnTo>
                    <a:lnTo>
                      <a:pt x="2877208" y="116452"/>
                    </a:lnTo>
                    <a:lnTo>
                      <a:pt x="2844742" y="87346"/>
                    </a:lnTo>
                    <a:lnTo>
                      <a:pt x="2809212" y="61900"/>
                    </a:lnTo>
                    <a:lnTo>
                      <a:pt x="2770919" y="40411"/>
                    </a:lnTo>
                    <a:lnTo>
                      <a:pt x="2730159" y="23179"/>
                    </a:lnTo>
                    <a:lnTo>
                      <a:pt x="2687232" y="10500"/>
                    </a:lnTo>
                    <a:lnTo>
                      <a:pt x="2642436" y="2674"/>
                    </a:lnTo>
                    <a:lnTo>
                      <a:pt x="2596068" y="0"/>
                    </a:lnTo>
                    <a:close/>
                  </a:path>
                </a:pathLst>
              </a:custGeom>
              <a:solidFill>
                <a:srgbClr val="5AB0E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103"/>
              <p:cNvSpPr/>
              <p:nvPr/>
            </p:nvSpPr>
            <p:spPr>
              <a:xfrm flipH="1">
                <a:off x="3966188" y="4112248"/>
                <a:ext cx="488745" cy="300925"/>
              </a:xfrm>
              <a:custGeom>
                <a:avLst/>
                <a:gdLst/>
                <a:ahLst/>
                <a:cxnLst/>
                <a:rect l="l" t="t" r="r" b="b"/>
                <a:pathLst>
                  <a:path w="496570" h="289559">
                    <a:moveTo>
                      <a:pt x="0" y="289109"/>
                    </a:moveTo>
                    <a:lnTo>
                      <a:pt x="496458" y="289109"/>
                    </a:lnTo>
                    <a:lnTo>
                      <a:pt x="496458" y="0"/>
                    </a:lnTo>
                    <a:lnTo>
                      <a:pt x="0" y="0"/>
                    </a:lnTo>
                    <a:lnTo>
                      <a:pt x="0" y="289109"/>
                    </a:lnTo>
                    <a:close/>
                  </a:path>
                </a:pathLst>
              </a:custGeom>
              <a:solidFill>
                <a:srgbClr val="F9E8D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104"/>
              <p:cNvSpPr/>
              <p:nvPr/>
            </p:nvSpPr>
            <p:spPr>
              <a:xfrm flipH="1">
                <a:off x="3966188" y="3793571"/>
                <a:ext cx="488745" cy="318743"/>
              </a:xfrm>
              <a:custGeom>
                <a:avLst/>
                <a:gdLst/>
                <a:ahLst/>
                <a:cxnLst/>
                <a:rect l="l" t="t" r="r" b="b"/>
                <a:pathLst>
                  <a:path w="496570" h="306704">
                    <a:moveTo>
                      <a:pt x="496458" y="306641"/>
                    </a:moveTo>
                    <a:lnTo>
                      <a:pt x="0" y="306641"/>
                    </a:lnTo>
                    <a:lnTo>
                      <a:pt x="0" y="0"/>
                    </a:lnTo>
                    <a:lnTo>
                      <a:pt x="496458" y="0"/>
                    </a:lnTo>
                    <a:lnTo>
                      <a:pt x="496458" y="306641"/>
                    </a:lnTo>
                    <a:close/>
                  </a:path>
                </a:pathLst>
              </a:custGeom>
              <a:solidFill>
                <a:srgbClr val="F0DCD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105"/>
              <p:cNvSpPr/>
              <p:nvPr/>
            </p:nvSpPr>
            <p:spPr>
              <a:xfrm flipH="1">
                <a:off x="2900008" y="4172680"/>
                <a:ext cx="1645610" cy="1844488"/>
              </a:xfrm>
              <a:custGeom>
                <a:avLst/>
                <a:gdLst/>
                <a:ahLst/>
                <a:cxnLst/>
                <a:rect l="l" t="t" r="r" b="b"/>
                <a:pathLst>
                  <a:path w="1671954" h="1774825">
                    <a:moveTo>
                      <a:pt x="677418" y="0"/>
                    </a:moveTo>
                    <a:lnTo>
                      <a:pt x="0" y="0"/>
                    </a:lnTo>
                    <a:lnTo>
                      <a:pt x="0" y="1259310"/>
                    </a:lnTo>
                    <a:lnTo>
                      <a:pt x="2105" y="1306195"/>
                    </a:lnTo>
                    <a:lnTo>
                      <a:pt x="8299" y="1351901"/>
                    </a:lnTo>
                    <a:lnTo>
                      <a:pt x="18400" y="1396246"/>
                    </a:lnTo>
                    <a:lnTo>
                      <a:pt x="32226" y="1439048"/>
                    </a:lnTo>
                    <a:lnTo>
                      <a:pt x="49595" y="1480125"/>
                    </a:lnTo>
                    <a:lnTo>
                      <a:pt x="70326" y="1519295"/>
                    </a:lnTo>
                    <a:lnTo>
                      <a:pt x="94237" y="1556377"/>
                    </a:lnTo>
                    <a:lnTo>
                      <a:pt x="121146" y="1591188"/>
                    </a:lnTo>
                    <a:lnTo>
                      <a:pt x="150871" y="1623548"/>
                    </a:lnTo>
                    <a:lnTo>
                      <a:pt x="183230" y="1653273"/>
                    </a:lnTo>
                    <a:lnTo>
                      <a:pt x="218041" y="1680182"/>
                    </a:lnTo>
                    <a:lnTo>
                      <a:pt x="255123" y="1704093"/>
                    </a:lnTo>
                    <a:lnTo>
                      <a:pt x="294293" y="1724824"/>
                    </a:lnTo>
                    <a:lnTo>
                      <a:pt x="335370" y="1742194"/>
                    </a:lnTo>
                    <a:lnTo>
                      <a:pt x="378173" y="1756021"/>
                    </a:lnTo>
                    <a:lnTo>
                      <a:pt x="422518" y="1766122"/>
                    </a:lnTo>
                    <a:lnTo>
                      <a:pt x="468225" y="1772316"/>
                    </a:lnTo>
                    <a:lnTo>
                      <a:pt x="515111" y="1774421"/>
                    </a:lnTo>
                    <a:lnTo>
                      <a:pt x="1671853" y="1774421"/>
                    </a:lnTo>
                    <a:lnTo>
                      <a:pt x="1671853" y="1091656"/>
                    </a:lnTo>
                    <a:lnTo>
                      <a:pt x="782568" y="1091656"/>
                    </a:lnTo>
                    <a:lnTo>
                      <a:pt x="741639" y="1083392"/>
                    </a:lnTo>
                    <a:lnTo>
                      <a:pt x="708216" y="1060858"/>
                    </a:lnTo>
                    <a:lnTo>
                      <a:pt x="685681" y="1027434"/>
                    </a:lnTo>
                    <a:lnTo>
                      <a:pt x="677418" y="986506"/>
                    </a:lnTo>
                    <a:lnTo>
                      <a:pt x="677418" y="0"/>
                    </a:lnTo>
                    <a:close/>
                  </a:path>
                </a:pathLst>
              </a:custGeom>
              <a:solidFill>
                <a:srgbClr val="5AB0E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106"/>
              <p:cNvSpPr/>
              <p:nvPr/>
            </p:nvSpPr>
            <p:spPr>
              <a:xfrm flipH="1">
                <a:off x="3674337" y="3390942"/>
                <a:ext cx="780618" cy="664544"/>
              </a:xfrm>
              <a:custGeom>
                <a:avLst/>
                <a:gdLst/>
                <a:ahLst/>
                <a:cxnLst/>
                <a:rect l="l" t="t" r="r" b="b"/>
                <a:pathLst>
                  <a:path w="793115" h="639445">
                    <a:moveTo>
                      <a:pt x="528820" y="0"/>
                    </a:moveTo>
                    <a:lnTo>
                      <a:pt x="264187" y="0"/>
                    </a:lnTo>
                    <a:lnTo>
                      <a:pt x="216700" y="4256"/>
                    </a:lnTo>
                    <a:lnTo>
                      <a:pt x="172005" y="16528"/>
                    </a:lnTo>
                    <a:lnTo>
                      <a:pt x="130848" y="36070"/>
                    </a:lnTo>
                    <a:lnTo>
                      <a:pt x="93976" y="62134"/>
                    </a:lnTo>
                    <a:lnTo>
                      <a:pt x="62134" y="93976"/>
                    </a:lnTo>
                    <a:lnTo>
                      <a:pt x="36070" y="130848"/>
                    </a:lnTo>
                    <a:lnTo>
                      <a:pt x="16528" y="172005"/>
                    </a:lnTo>
                    <a:lnTo>
                      <a:pt x="4256" y="216700"/>
                    </a:lnTo>
                    <a:lnTo>
                      <a:pt x="0" y="264187"/>
                    </a:lnTo>
                    <a:lnTo>
                      <a:pt x="0" y="375010"/>
                    </a:lnTo>
                    <a:lnTo>
                      <a:pt x="4256" y="422499"/>
                    </a:lnTo>
                    <a:lnTo>
                      <a:pt x="16528" y="467195"/>
                    </a:lnTo>
                    <a:lnTo>
                      <a:pt x="36070" y="508352"/>
                    </a:lnTo>
                    <a:lnTo>
                      <a:pt x="62134" y="545224"/>
                    </a:lnTo>
                    <a:lnTo>
                      <a:pt x="93976" y="577065"/>
                    </a:lnTo>
                    <a:lnTo>
                      <a:pt x="130848" y="603129"/>
                    </a:lnTo>
                    <a:lnTo>
                      <a:pt x="172005" y="622669"/>
                    </a:lnTo>
                    <a:lnTo>
                      <a:pt x="216700" y="634941"/>
                    </a:lnTo>
                    <a:lnTo>
                      <a:pt x="264187" y="639197"/>
                    </a:lnTo>
                    <a:lnTo>
                      <a:pt x="528820" y="639197"/>
                    </a:lnTo>
                    <a:lnTo>
                      <a:pt x="576309" y="634941"/>
                    </a:lnTo>
                    <a:lnTo>
                      <a:pt x="621005" y="622669"/>
                    </a:lnTo>
                    <a:lnTo>
                      <a:pt x="662162" y="603129"/>
                    </a:lnTo>
                    <a:lnTo>
                      <a:pt x="699034" y="577065"/>
                    </a:lnTo>
                    <a:lnTo>
                      <a:pt x="730875" y="545224"/>
                    </a:lnTo>
                    <a:lnTo>
                      <a:pt x="756939" y="508352"/>
                    </a:lnTo>
                    <a:lnTo>
                      <a:pt x="776480" y="467195"/>
                    </a:lnTo>
                    <a:lnTo>
                      <a:pt x="788751" y="422499"/>
                    </a:lnTo>
                    <a:lnTo>
                      <a:pt x="793007" y="375010"/>
                    </a:lnTo>
                    <a:lnTo>
                      <a:pt x="793007" y="264187"/>
                    </a:lnTo>
                    <a:lnTo>
                      <a:pt x="788751" y="216700"/>
                    </a:lnTo>
                    <a:lnTo>
                      <a:pt x="776480" y="172005"/>
                    </a:lnTo>
                    <a:lnTo>
                      <a:pt x="756939" y="130848"/>
                    </a:lnTo>
                    <a:lnTo>
                      <a:pt x="730875" y="93976"/>
                    </a:lnTo>
                    <a:lnTo>
                      <a:pt x="699034" y="62134"/>
                    </a:lnTo>
                    <a:lnTo>
                      <a:pt x="662162" y="36070"/>
                    </a:lnTo>
                    <a:lnTo>
                      <a:pt x="621005" y="16528"/>
                    </a:lnTo>
                    <a:lnTo>
                      <a:pt x="576309" y="4256"/>
                    </a:lnTo>
                    <a:lnTo>
                      <a:pt x="528820" y="0"/>
                    </a:lnTo>
                    <a:close/>
                  </a:path>
                </a:pathLst>
              </a:custGeom>
              <a:solidFill>
                <a:srgbClr val="F9E8DE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07"/>
              <p:cNvSpPr/>
              <p:nvPr/>
            </p:nvSpPr>
            <p:spPr>
              <a:xfrm flipH="1">
                <a:off x="4290060" y="2804311"/>
                <a:ext cx="175623" cy="263970"/>
              </a:xfrm>
              <a:custGeom>
                <a:avLst/>
                <a:gdLst/>
                <a:ahLst/>
                <a:cxnLst/>
                <a:rect l="l" t="t" r="r" b="b"/>
                <a:pathLst>
                  <a:path w="178434" h="254000">
                    <a:moveTo>
                      <a:pt x="0" y="0"/>
                    </a:moveTo>
                    <a:lnTo>
                      <a:pt x="177845" y="253662"/>
                    </a:lnTo>
                  </a:path>
                </a:pathLst>
              </a:custGeom>
              <a:ln w="7092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08"/>
              <p:cNvSpPr/>
              <p:nvPr/>
            </p:nvSpPr>
            <p:spPr>
              <a:xfrm flipH="1">
                <a:off x="4101254" y="2671965"/>
                <a:ext cx="4375" cy="322043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309879">
                    <a:moveTo>
                      <a:pt x="0" y="0"/>
                    </a:moveTo>
                    <a:lnTo>
                      <a:pt x="4134" y="309769"/>
                    </a:lnTo>
                  </a:path>
                </a:pathLst>
              </a:custGeom>
              <a:ln w="7092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109"/>
              <p:cNvSpPr/>
              <p:nvPr/>
            </p:nvSpPr>
            <p:spPr>
              <a:xfrm flipH="1">
                <a:off x="3747861" y="2789704"/>
                <a:ext cx="161874" cy="273209"/>
              </a:xfrm>
              <a:custGeom>
                <a:avLst/>
                <a:gdLst/>
                <a:ahLst/>
                <a:cxnLst/>
                <a:rect l="l" t="t" r="r" b="b"/>
                <a:pathLst>
                  <a:path w="164465" h="262890">
                    <a:moveTo>
                      <a:pt x="163951" y="0"/>
                    </a:moveTo>
                    <a:lnTo>
                      <a:pt x="0" y="262860"/>
                    </a:lnTo>
                  </a:path>
                </a:pathLst>
              </a:custGeom>
              <a:ln w="70922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5" name="그룹 4"/>
            <p:cNvGrpSpPr/>
            <p:nvPr/>
          </p:nvGrpSpPr>
          <p:grpSpPr>
            <a:xfrm flipV="1">
              <a:off x="3302517" y="4249774"/>
              <a:ext cx="533400" cy="354166"/>
              <a:chOff x="7763669" y="5034677"/>
              <a:chExt cx="2203590" cy="1463134"/>
            </a:xfrm>
          </p:grpSpPr>
          <p:sp>
            <p:nvSpPr>
              <p:cNvPr id="56" name="object 128"/>
              <p:cNvSpPr/>
              <p:nvPr/>
            </p:nvSpPr>
            <p:spPr>
              <a:xfrm>
                <a:off x="7763669" y="5034677"/>
                <a:ext cx="1275080" cy="1101090"/>
              </a:xfrm>
              <a:custGeom>
                <a:avLst/>
                <a:gdLst/>
                <a:ahLst/>
                <a:cxnLst/>
                <a:rect l="l" t="t" r="r" b="b"/>
                <a:pathLst>
                  <a:path w="1275080" h="1101090">
                    <a:moveTo>
                      <a:pt x="399601" y="0"/>
                    </a:moveTo>
                    <a:lnTo>
                      <a:pt x="354748" y="3370"/>
                    </a:lnTo>
                    <a:lnTo>
                      <a:pt x="310748" y="11611"/>
                    </a:lnTo>
                    <a:lnTo>
                      <a:pt x="268006" y="24575"/>
                    </a:lnTo>
                    <a:lnTo>
                      <a:pt x="226930" y="42114"/>
                    </a:lnTo>
                    <a:lnTo>
                      <a:pt x="187925" y="64081"/>
                    </a:lnTo>
                    <a:lnTo>
                      <a:pt x="151397" y="90328"/>
                    </a:lnTo>
                    <a:lnTo>
                      <a:pt x="117753" y="120706"/>
                    </a:lnTo>
                    <a:lnTo>
                      <a:pt x="87399" y="155069"/>
                    </a:lnTo>
                    <a:lnTo>
                      <a:pt x="60740" y="193268"/>
                    </a:lnTo>
                    <a:lnTo>
                      <a:pt x="38182" y="235156"/>
                    </a:lnTo>
                    <a:lnTo>
                      <a:pt x="20591" y="279358"/>
                    </a:lnTo>
                    <a:lnTo>
                      <a:pt x="8463" y="324333"/>
                    </a:lnTo>
                    <a:lnTo>
                      <a:pt x="1648" y="369672"/>
                    </a:lnTo>
                    <a:lnTo>
                      <a:pt x="0" y="414972"/>
                    </a:lnTo>
                    <a:lnTo>
                      <a:pt x="3370" y="459825"/>
                    </a:lnTo>
                    <a:lnTo>
                      <a:pt x="11611" y="503825"/>
                    </a:lnTo>
                    <a:lnTo>
                      <a:pt x="24575" y="546566"/>
                    </a:lnTo>
                    <a:lnTo>
                      <a:pt x="42114" y="587642"/>
                    </a:lnTo>
                    <a:lnTo>
                      <a:pt x="64081" y="626648"/>
                    </a:lnTo>
                    <a:lnTo>
                      <a:pt x="90328" y="663176"/>
                    </a:lnTo>
                    <a:lnTo>
                      <a:pt x="120706" y="696821"/>
                    </a:lnTo>
                    <a:lnTo>
                      <a:pt x="155069" y="727176"/>
                    </a:lnTo>
                    <a:lnTo>
                      <a:pt x="193268" y="753837"/>
                    </a:lnTo>
                    <a:lnTo>
                      <a:pt x="235156" y="776395"/>
                    </a:lnTo>
                    <a:lnTo>
                      <a:pt x="930220" y="1100540"/>
                    </a:lnTo>
                    <a:lnTo>
                      <a:pt x="1274485" y="362334"/>
                    </a:lnTo>
                    <a:lnTo>
                      <a:pt x="579422" y="38182"/>
                    </a:lnTo>
                    <a:lnTo>
                      <a:pt x="535218" y="20591"/>
                    </a:lnTo>
                    <a:lnTo>
                      <a:pt x="490242" y="8463"/>
                    </a:lnTo>
                    <a:lnTo>
                      <a:pt x="444902" y="1648"/>
                    </a:lnTo>
                    <a:lnTo>
                      <a:pt x="399601" y="0"/>
                    </a:lnTo>
                    <a:close/>
                  </a:path>
                </a:pathLst>
              </a:custGeom>
              <a:solidFill>
                <a:srgbClr val="54BDC3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" name="object 129"/>
              <p:cNvSpPr/>
              <p:nvPr/>
            </p:nvSpPr>
            <p:spPr>
              <a:xfrm>
                <a:off x="8692179" y="5396721"/>
                <a:ext cx="1275080" cy="1101090"/>
              </a:xfrm>
              <a:custGeom>
                <a:avLst/>
                <a:gdLst/>
                <a:ahLst/>
                <a:cxnLst/>
                <a:rect l="l" t="t" r="r" b="b"/>
                <a:pathLst>
                  <a:path w="1275080" h="1101090">
                    <a:moveTo>
                      <a:pt x="344265" y="0"/>
                    </a:moveTo>
                    <a:lnTo>
                      <a:pt x="0" y="738205"/>
                    </a:lnTo>
                    <a:lnTo>
                      <a:pt x="695063" y="1062358"/>
                    </a:lnTo>
                    <a:lnTo>
                      <a:pt x="739267" y="1079948"/>
                    </a:lnTo>
                    <a:lnTo>
                      <a:pt x="784242" y="1092077"/>
                    </a:lnTo>
                    <a:lnTo>
                      <a:pt x="829583" y="1098892"/>
                    </a:lnTo>
                    <a:lnTo>
                      <a:pt x="874882" y="1100540"/>
                    </a:lnTo>
                    <a:lnTo>
                      <a:pt x="919735" y="1097170"/>
                    </a:lnTo>
                    <a:lnTo>
                      <a:pt x="963735" y="1088929"/>
                    </a:lnTo>
                    <a:lnTo>
                      <a:pt x="1006476" y="1075965"/>
                    </a:lnTo>
                    <a:lnTo>
                      <a:pt x="1047552" y="1058426"/>
                    </a:lnTo>
                    <a:lnTo>
                      <a:pt x="1086557" y="1036459"/>
                    </a:lnTo>
                    <a:lnTo>
                      <a:pt x="1123084" y="1010212"/>
                    </a:lnTo>
                    <a:lnTo>
                      <a:pt x="1156729" y="979834"/>
                    </a:lnTo>
                    <a:lnTo>
                      <a:pt x="1187084" y="945471"/>
                    </a:lnTo>
                    <a:lnTo>
                      <a:pt x="1213744" y="907272"/>
                    </a:lnTo>
                    <a:lnTo>
                      <a:pt x="1236303" y="865384"/>
                    </a:lnTo>
                    <a:lnTo>
                      <a:pt x="1253893" y="821182"/>
                    </a:lnTo>
                    <a:lnTo>
                      <a:pt x="1266022" y="776207"/>
                    </a:lnTo>
                    <a:lnTo>
                      <a:pt x="1272837" y="730867"/>
                    </a:lnTo>
                    <a:lnTo>
                      <a:pt x="1274485" y="685568"/>
                    </a:lnTo>
                    <a:lnTo>
                      <a:pt x="1271115" y="640715"/>
                    </a:lnTo>
                    <a:lnTo>
                      <a:pt x="1262874" y="596715"/>
                    </a:lnTo>
                    <a:lnTo>
                      <a:pt x="1249910" y="553974"/>
                    </a:lnTo>
                    <a:lnTo>
                      <a:pt x="1232371" y="512898"/>
                    </a:lnTo>
                    <a:lnTo>
                      <a:pt x="1210404" y="473892"/>
                    </a:lnTo>
                    <a:lnTo>
                      <a:pt x="1184157" y="437364"/>
                    </a:lnTo>
                    <a:lnTo>
                      <a:pt x="1153779" y="403719"/>
                    </a:lnTo>
                    <a:lnTo>
                      <a:pt x="1119416" y="373363"/>
                    </a:lnTo>
                    <a:lnTo>
                      <a:pt x="1081217" y="346703"/>
                    </a:lnTo>
                    <a:lnTo>
                      <a:pt x="1039329" y="324145"/>
                    </a:lnTo>
                    <a:lnTo>
                      <a:pt x="344265" y="0"/>
                    </a:lnTo>
                    <a:close/>
                  </a:path>
                </a:pathLst>
              </a:custGeom>
              <a:solidFill>
                <a:srgbClr val="F5DA6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67" name="Google Shape;366;p44"/>
          <p:cNvSpPr txBox="1"/>
          <p:nvPr/>
        </p:nvSpPr>
        <p:spPr>
          <a:xfrm>
            <a:off x="4504543" y="1371017"/>
            <a:ext cx="6889928" cy="1262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r>
              <a:rPr lang="ko-KR" sz="2800" b="1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알약을 그냥 삼키는 경우 </a:t>
            </a:r>
            <a:endParaRPr sz="2800" b="1" dirty="0">
              <a:solidFill>
                <a:srgbClr val="00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  <a:p>
            <a:pPr marR="0" lvl="0" algn="l" rtl="0">
              <a:spcBef>
                <a:spcPts val="100"/>
              </a:spcBef>
              <a:spcAft>
                <a:spcPts val="0"/>
              </a:spcAft>
            </a:pPr>
            <a:r>
              <a:rPr lang="ko-KR" sz="2800" b="1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약이 위장에 도달하기 어려움</a:t>
            </a:r>
            <a:endParaRPr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marR="0" lvl="0" algn="l" rtl="0">
              <a:spcBef>
                <a:spcPts val="100"/>
              </a:spcBef>
              <a:spcAft>
                <a:spcPts val="0"/>
              </a:spcAft>
            </a:pPr>
            <a:r>
              <a:rPr lang="ko-KR" sz="2000" b="1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(자칫 잘못하면 식도에 걸려서</a:t>
            </a:r>
            <a:r>
              <a:rPr lang="en-US" altLang="ko-KR" sz="2000" b="1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 </a:t>
            </a:r>
            <a:r>
              <a:rPr lang="ko-KR" sz="2000" b="1" dirty="0" err="1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식도염이나</a:t>
            </a:r>
            <a:r>
              <a:rPr lang="ko-KR" sz="2000" b="1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 궤양을 일으킬 수 있음)</a:t>
            </a:r>
            <a:endParaRPr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71" name="모서리가 둥근 사각형 설명선 70"/>
          <p:cNvSpPr/>
          <p:nvPr/>
        </p:nvSpPr>
        <p:spPr>
          <a:xfrm flipH="1">
            <a:off x="4357076" y="1294293"/>
            <a:ext cx="7064192" cy="1466492"/>
          </a:xfrm>
          <a:prstGeom prst="wedgeRoundRectCallout">
            <a:avLst>
              <a:gd name="adj1" fmla="val 2070"/>
              <a:gd name="adj2" fmla="val 112799"/>
              <a:gd name="adj3" fmla="val 16667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grpSp>
        <p:nvGrpSpPr>
          <p:cNvPr id="17" name="그룹 16"/>
          <p:cNvGrpSpPr/>
          <p:nvPr/>
        </p:nvGrpSpPr>
        <p:grpSpPr>
          <a:xfrm>
            <a:off x="8312942" y="1466849"/>
            <a:ext cx="2943058" cy="5553978"/>
            <a:chOff x="8312942" y="1466849"/>
            <a:chExt cx="2943058" cy="5553978"/>
          </a:xfrm>
        </p:grpSpPr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72"/>
            <a:stretch/>
          </p:blipFill>
          <p:spPr>
            <a:xfrm>
              <a:off x="8837517" y="1466849"/>
              <a:ext cx="2418483" cy="5553978"/>
            </a:xfrm>
            <a:prstGeom prst="rect">
              <a:avLst/>
            </a:prstGeom>
          </p:spPr>
        </p:pic>
        <p:sp>
          <p:nvSpPr>
            <p:cNvPr id="15" name="직사각형 14"/>
            <p:cNvSpPr/>
            <p:nvPr/>
          </p:nvSpPr>
          <p:spPr>
            <a:xfrm>
              <a:off x="8312942" y="4913951"/>
              <a:ext cx="699433" cy="16773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73661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9707648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의약품 안전하게 사용하기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(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약은 충분한 물로 복용하기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)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46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49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0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pic>
        <p:nvPicPr>
          <p:cNvPr id="57" name="Google Shape;374;p45" descr="F:\교재개발\약바로쓰기 운동본부\1-2-2(올바른 복용법)\1-2-2-0010.png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524669" y="1047275"/>
            <a:ext cx="4268044" cy="2316938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</p:pic>
      <p:pic>
        <p:nvPicPr>
          <p:cNvPr id="58" name="Google Shape;375;p45" descr="F:\교재개발\약바로쓰기 운동본부\1-2-2(올바른 복용법)\1-2-2-0016.png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6904336" y="1047275"/>
            <a:ext cx="4268045" cy="2400775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</p:pic>
      <p:sp>
        <p:nvSpPr>
          <p:cNvPr id="59" name="Google Shape;378;p45"/>
          <p:cNvSpPr txBox="1"/>
          <p:nvPr/>
        </p:nvSpPr>
        <p:spPr>
          <a:xfrm>
            <a:off x="710738" y="4021839"/>
            <a:ext cx="265082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400" dirty="0">
                <a:solidFill>
                  <a:schemeClr val="dk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적은 양의 물과 함께 </a:t>
            </a:r>
            <a:endParaRPr lang="en-US" altLang="ko-KR" sz="2400" dirty="0">
              <a:solidFill>
                <a:schemeClr val="dk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400" dirty="0">
                <a:solidFill>
                  <a:schemeClr val="dk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약을 먹었을</a:t>
            </a:r>
            <a:r>
              <a:rPr lang="en-US" altLang="ko-KR" sz="2400" dirty="0">
                <a:solidFill>
                  <a:schemeClr val="dk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 </a:t>
            </a:r>
            <a:r>
              <a:rPr lang="ko-KR" sz="2400" dirty="0">
                <a:solidFill>
                  <a:schemeClr val="dk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때</a:t>
            </a:r>
            <a:endParaRPr sz="2400" dirty="0">
              <a:solidFill>
                <a:schemeClr val="dk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  <p:sp>
        <p:nvSpPr>
          <p:cNvPr id="60" name="Google Shape;379;p45"/>
          <p:cNvSpPr txBox="1"/>
          <p:nvPr/>
        </p:nvSpPr>
        <p:spPr>
          <a:xfrm>
            <a:off x="7506275" y="4057650"/>
            <a:ext cx="324036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400" dirty="0">
                <a:solidFill>
                  <a:schemeClr val="dk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충분한 양의 물과 함께 약을  먹었을</a:t>
            </a:r>
            <a:r>
              <a:rPr lang="en-US" altLang="ko-KR" sz="2400" dirty="0">
                <a:solidFill>
                  <a:schemeClr val="dk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 </a:t>
            </a:r>
            <a:r>
              <a:rPr lang="ko-KR" sz="2400" dirty="0">
                <a:solidFill>
                  <a:schemeClr val="dk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때</a:t>
            </a:r>
            <a:endParaRPr sz="2400" dirty="0">
              <a:solidFill>
                <a:schemeClr val="dk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3572669" y="2914650"/>
            <a:ext cx="2123126" cy="4182378"/>
            <a:chOff x="4091967" y="1695450"/>
            <a:chExt cx="2819400" cy="5553978"/>
          </a:xfrm>
        </p:grpSpPr>
        <p:grpSp>
          <p:nvGrpSpPr>
            <p:cNvPr id="61" name="그룹 60"/>
            <p:cNvGrpSpPr/>
            <p:nvPr/>
          </p:nvGrpSpPr>
          <p:grpSpPr>
            <a:xfrm>
              <a:off x="4091967" y="1695450"/>
              <a:ext cx="2819400" cy="5553978"/>
              <a:chOff x="8312942" y="1466849"/>
              <a:chExt cx="2943058" cy="5553978"/>
            </a:xfrm>
          </p:grpSpPr>
          <p:pic>
            <p:nvPicPr>
              <p:cNvPr id="62" name="그림 61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172"/>
              <a:stretch/>
            </p:blipFill>
            <p:spPr>
              <a:xfrm>
                <a:off x="8837517" y="1466849"/>
                <a:ext cx="2418483" cy="5553978"/>
              </a:xfrm>
              <a:prstGeom prst="rect">
                <a:avLst/>
              </a:prstGeom>
            </p:spPr>
          </p:pic>
          <p:sp>
            <p:nvSpPr>
              <p:cNvPr id="63" name="직사각형 62"/>
              <p:cNvSpPr/>
              <p:nvPr/>
            </p:nvSpPr>
            <p:spPr>
              <a:xfrm>
                <a:off x="8312942" y="4913951"/>
                <a:ext cx="699433" cy="16773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" name="타원 1"/>
            <p:cNvSpPr/>
            <p:nvPr/>
          </p:nvSpPr>
          <p:spPr>
            <a:xfrm>
              <a:off x="4792713" y="4819650"/>
              <a:ext cx="481390" cy="300043"/>
            </a:xfrm>
            <a:prstGeom prst="ellipse">
              <a:avLst/>
            </a:prstGeom>
            <a:solidFill>
              <a:srgbClr val="F9E8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원호 5"/>
            <p:cNvSpPr/>
            <p:nvPr/>
          </p:nvSpPr>
          <p:spPr>
            <a:xfrm rot="17718380">
              <a:off x="4733985" y="4993708"/>
              <a:ext cx="685800" cy="474850"/>
            </a:xfrm>
            <a:prstGeom prst="arc">
              <a:avLst>
                <a:gd name="adj1" fmla="val 16200000"/>
                <a:gd name="adj2" fmla="val 2283978"/>
              </a:avLst>
            </a:prstGeom>
            <a:ln w="57150">
              <a:solidFill>
                <a:srgbClr val="AC7A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4" name="모서리가 둥근 사각형 설명선 63"/>
          <p:cNvSpPr/>
          <p:nvPr/>
        </p:nvSpPr>
        <p:spPr>
          <a:xfrm flipH="1">
            <a:off x="566236" y="3843529"/>
            <a:ext cx="2888442" cy="1204721"/>
          </a:xfrm>
          <a:prstGeom prst="wedgeRoundRectCallout">
            <a:avLst>
              <a:gd name="adj1" fmla="val -66301"/>
              <a:gd name="adj2" fmla="val 35843"/>
              <a:gd name="adj3" fmla="val 16667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69" name="모서리가 둥근 사각형 설명선 68"/>
          <p:cNvSpPr/>
          <p:nvPr/>
        </p:nvSpPr>
        <p:spPr>
          <a:xfrm>
            <a:off x="7675047" y="3877568"/>
            <a:ext cx="3242191" cy="1204721"/>
          </a:xfrm>
          <a:prstGeom prst="wedgeRoundRectCallout">
            <a:avLst>
              <a:gd name="adj1" fmla="val -66301"/>
              <a:gd name="adj2" fmla="val 35843"/>
              <a:gd name="adj3" fmla="val 16667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9" name="곱셈 기호 8"/>
          <p:cNvSpPr/>
          <p:nvPr/>
        </p:nvSpPr>
        <p:spPr>
          <a:xfrm>
            <a:off x="1117813" y="894875"/>
            <a:ext cx="2833285" cy="2553175"/>
          </a:xfrm>
          <a:prstGeom prst="mathMultiply">
            <a:avLst/>
          </a:prstGeom>
          <a:solidFill>
            <a:srgbClr val="FF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도넛 9"/>
          <p:cNvSpPr/>
          <p:nvPr/>
        </p:nvSpPr>
        <p:spPr>
          <a:xfrm>
            <a:off x="8051843" y="1241852"/>
            <a:ext cx="1905000" cy="1905000"/>
          </a:xfrm>
          <a:prstGeom prst="donut">
            <a:avLst/>
          </a:prstGeom>
          <a:solidFill>
            <a:srgbClr val="FF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5082784" y="2457450"/>
            <a:ext cx="2376083" cy="4798507"/>
            <a:chOff x="5082784" y="2457450"/>
            <a:chExt cx="2376083" cy="4798507"/>
          </a:xfrm>
        </p:grpSpPr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72"/>
            <a:stretch/>
          </p:blipFill>
          <p:spPr>
            <a:xfrm flipH="1">
              <a:off x="5082784" y="2457450"/>
              <a:ext cx="1963516" cy="4798507"/>
            </a:xfrm>
            <a:prstGeom prst="rect">
              <a:avLst/>
            </a:prstGeom>
          </p:spPr>
        </p:pic>
        <p:sp>
          <p:nvSpPr>
            <p:cNvPr id="15" name="직사각형 14"/>
            <p:cNvSpPr/>
            <p:nvPr/>
          </p:nvSpPr>
          <p:spPr>
            <a:xfrm flipH="1">
              <a:off x="6891012" y="5435665"/>
              <a:ext cx="567855" cy="14413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050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9" grpId="0" animBg="1"/>
      <p:bldP spid="9" grpId="1" animBg="1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타원 78"/>
          <p:cNvSpPr/>
          <p:nvPr/>
        </p:nvSpPr>
        <p:spPr>
          <a:xfrm>
            <a:off x="2582069" y="2990850"/>
            <a:ext cx="6147682" cy="614768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object 57"/>
          <p:cNvSpPr/>
          <p:nvPr/>
        </p:nvSpPr>
        <p:spPr>
          <a:xfrm>
            <a:off x="2734469" y="2609850"/>
            <a:ext cx="5131114" cy="44523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9707648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의약품 안전하게 사용하기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46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49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0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grpSp>
        <p:nvGrpSpPr>
          <p:cNvPr id="74" name="그룹 73"/>
          <p:cNvGrpSpPr/>
          <p:nvPr/>
        </p:nvGrpSpPr>
        <p:grpSpPr>
          <a:xfrm flipH="1">
            <a:off x="2201069" y="1695449"/>
            <a:ext cx="7042328" cy="901283"/>
            <a:chOff x="524668" y="1754554"/>
            <a:chExt cx="3596014" cy="1483588"/>
          </a:xfrm>
        </p:grpSpPr>
        <p:sp>
          <p:nvSpPr>
            <p:cNvPr id="75" name="모서리가 둥근 사각형 설명선 74"/>
            <p:cNvSpPr/>
            <p:nvPr/>
          </p:nvSpPr>
          <p:spPr>
            <a:xfrm>
              <a:off x="524668" y="1771650"/>
              <a:ext cx="3569527" cy="1466492"/>
            </a:xfrm>
            <a:prstGeom prst="wedgeRoundRectCallout">
              <a:avLst>
                <a:gd name="adj1" fmla="val -15511"/>
                <a:gd name="adj2" fmla="val 138346"/>
                <a:gd name="adj3" fmla="val 16667"/>
              </a:avLst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30"/>
            </a:p>
          </p:txBody>
        </p:sp>
        <p:sp>
          <p:nvSpPr>
            <p:cNvPr id="76" name="모서리가 둥근 사각형 설명선 75"/>
            <p:cNvSpPr/>
            <p:nvPr/>
          </p:nvSpPr>
          <p:spPr>
            <a:xfrm>
              <a:off x="551155" y="1754554"/>
              <a:ext cx="3569527" cy="1466492"/>
            </a:xfrm>
            <a:prstGeom prst="wedgeRoundRectCallout">
              <a:avLst>
                <a:gd name="adj1" fmla="val -16537"/>
                <a:gd name="adj2" fmla="val 139645"/>
                <a:gd name="adj3" fmla="val 16667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30"/>
            </a:p>
          </p:txBody>
        </p:sp>
      </p:grpSp>
      <p:sp>
        <p:nvSpPr>
          <p:cNvPr id="25" name="Google Shape;366;p44"/>
          <p:cNvSpPr txBox="1"/>
          <p:nvPr/>
        </p:nvSpPr>
        <p:spPr>
          <a:xfrm>
            <a:off x="2353469" y="1846391"/>
            <a:ext cx="6889928" cy="605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r>
              <a:rPr lang="ko-KR" altLang="en-US" sz="2800" b="1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약사의 설명을 잘 듣고</a:t>
            </a:r>
            <a:r>
              <a:rPr lang="en-US" altLang="ko-KR" sz="2800" b="1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, </a:t>
            </a:r>
            <a:r>
              <a:rPr lang="ko-KR" altLang="en-US" sz="2800" b="1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약 봉투를 확인합니다</a:t>
            </a:r>
            <a:r>
              <a:rPr lang="en-US" altLang="ko-KR" sz="2800" b="1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.</a:t>
            </a:r>
            <a:endParaRPr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26" name="Google Shape;385;p46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 rot="5400000">
            <a:off x="4957672" y="5634808"/>
            <a:ext cx="1143000" cy="859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912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그룹 130">
            <a:extLst>
              <a:ext uri="{FF2B5EF4-FFF2-40B4-BE49-F238E27FC236}">
                <a16:creationId xmlns:a16="http://schemas.microsoft.com/office/drawing/2014/main" id="{B944B9F2-5614-1A48-8193-4BC3D7FAD040}"/>
              </a:ext>
            </a:extLst>
          </p:cNvPr>
          <p:cNvGrpSpPr/>
          <p:nvPr/>
        </p:nvGrpSpPr>
        <p:grpSpPr>
          <a:xfrm>
            <a:off x="1" y="0"/>
            <a:ext cx="9256374" cy="6579944"/>
            <a:chOff x="0" y="-861081"/>
            <a:chExt cx="11692503" cy="8311681"/>
          </a:xfrm>
        </p:grpSpPr>
        <p:sp>
          <p:nvSpPr>
            <p:cNvPr id="2" name="object 2"/>
            <p:cNvSpPr/>
            <p:nvPr/>
          </p:nvSpPr>
          <p:spPr>
            <a:xfrm>
              <a:off x="0" y="1564691"/>
              <a:ext cx="11692503" cy="5885909"/>
            </a:xfrm>
            <a:custGeom>
              <a:avLst/>
              <a:gdLst/>
              <a:ahLst/>
              <a:cxnLst/>
              <a:rect l="l" t="t" r="r" b="b"/>
              <a:pathLst>
                <a:path w="6577330" h="6577330">
                  <a:moveTo>
                    <a:pt x="0" y="0"/>
                  </a:moveTo>
                  <a:lnTo>
                    <a:pt x="0" y="6577275"/>
                  </a:lnTo>
                  <a:lnTo>
                    <a:pt x="6577279" y="6577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8FC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" name="object 3"/>
            <p:cNvSpPr/>
            <p:nvPr/>
          </p:nvSpPr>
          <p:spPr>
            <a:xfrm>
              <a:off x="0" y="-861081"/>
              <a:ext cx="6495333" cy="3269697"/>
            </a:xfrm>
            <a:custGeom>
              <a:avLst/>
              <a:gdLst/>
              <a:ahLst/>
              <a:cxnLst/>
              <a:rect l="l" t="t" r="r" b="b"/>
              <a:pathLst>
                <a:path w="3653790" h="3653790">
                  <a:moveTo>
                    <a:pt x="3653345" y="0"/>
                  </a:moveTo>
                  <a:lnTo>
                    <a:pt x="0" y="0"/>
                  </a:lnTo>
                  <a:lnTo>
                    <a:pt x="0" y="3653341"/>
                  </a:lnTo>
                  <a:lnTo>
                    <a:pt x="3653345" y="0"/>
                  </a:lnTo>
                  <a:close/>
                </a:path>
              </a:pathLst>
            </a:custGeom>
            <a:solidFill>
              <a:srgbClr val="F0EEF7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" name="object 4"/>
            <p:cNvSpPr/>
            <p:nvPr/>
          </p:nvSpPr>
          <p:spPr>
            <a:xfrm>
              <a:off x="1292217" y="-861081"/>
              <a:ext cx="5202814" cy="1309811"/>
            </a:xfrm>
            <a:custGeom>
              <a:avLst/>
              <a:gdLst/>
              <a:ahLst/>
              <a:cxnLst/>
              <a:rect l="l" t="t" r="r" b="b"/>
              <a:pathLst>
                <a:path w="2926715" h="1463675">
                  <a:moveTo>
                    <a:pt x="2926442" y="0"/>
                  </a:moveTo>
                  <a:lnTo>
                    <a:pt x="0" y="0"/>
                  </a:lnTo>
                  <a:lnTo>
                    <a:pt x="1463223" y="1463230"/>
                  </a:lnTo>
                  <a:lnTo>
                    <a:pt x="2926442" y="0"/>
                  </a:lnTo>
                  <a:close/>
                </a:path>
              </a:pathLst>
            </a:custGeom>
            <a:solidFill>
              <a:srgbClr val="E4E1F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" name="object 5"/>
            <p:cNvSpPr/>
            <p:nvPr/>
          </p:nvSpPr>
          <p:spPr>
            <a:xfrm>
              <a:off x="2" y="-861081"/>
              <a:ext cx="2419100" cy="1785434"/>
            </a:xfrm>
            <a:custGeom>
              <a:avLst/>
              <a:gdLst/>
              <a:ahLst/>
              <a:cxnLst/>
              <a:rect l="l" t="t" r="r" b="b"/>
              <a:pathLst>
                <a:path w="1360805" h="1995170">
                  <a:moveTo>
                    <a:pt x="726906" y="0"/>
                  </a:moveTo>
                  <a:lnTo>
                    <a:pt x="0" y="0"/>
                  </a:lnTo>
                  <a:lnTo>
                    <a:pt x="0" y="1994696"/>
                  </a:lnTo>
                  <a:lnTo>
                    <a:pt x="1360805" y="633894"/>
                  </a:lnTo>
                  <a:lnTo>
                    <a:pt x="726906" y="0"/>
                  </a:lnTo>
                  <a:close/>
                </a:path>
              </a:pathLst>
            </a:custGeom>
            <a:solidFill>
              <a:srgbClr val="BBB3D8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" name="object 6"/>
            <p:cNvSpPr/>
            <p:nvPr/>
          </p:nvSpPr>
          <p:spPr>
            <a:xfrm>
              <a:off x="2" y="1564691"/>
              <a:ext cx="838726" cy="843848"/>
            </a:xfrm>
            <a:custGeom>
              <a:avLst/>
              <a:gdLst/>
              <a:ahLst/>
              <a:cxnLst/>
              <a:rect l="l" t="t" r="r" b="b"/>
              <a:pathLst>
                <a:path w="471805" h="942975">
                  <a:moveTo>
                    <a:pt x="0" y="0"/>
                  </a:moveTo>
                  <a:lnTo>
                    <a:pt x="0" y="942612"/>
                  </a:lnTo>
                  <a:lnTo>
                    <a:pt x="471308" y="471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AED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grpSp>
        <p:nvGrpSpPr>
          <p:cNvPr id="182" name="그룹 181"/>
          <p:cNvGrpSpPr/>
          <p:nvPr/>
        </p:nvGrpSpPr>
        <p:grpSpPr>
          <a:xfrm rot="1003772">
            <a:off x="6812488" y="2409749"/>
            <a:ext cx="513120" cy="315766"/>
            <a:chOff x="7132627" y="797885"/>
            <a:chExt cx="1153721" cy="476421"/>
          </a:xfrm>
        </p:grpSpPr>
        <p:sp>
          <p:nvSpPr>
            <p:cNvPr id="159" name="object 159"/>
            <p:cNvSpPr/>
            <p:nvPr/>
          </p:nvSpPr>
          <p:spPr>
            <a:xfrm>
              <a:off x="7132627" y="797885"/>
              <a:ext cx="946010" cy="476214"/>
            </a:xfrm>
            <a:custGeom>
              <a:avLst/>
              <a:gdLst/>
              <a:ahLst/>
              <a:cxnLst/>
              <a:rect l="l" t="t" r="r" b="b"/>
              <a:pathLst>
                <a:path w="671195" h="671194">
                  <a:moveTo>
                    <a:pt x="187121" y="0"/>
                  </a:moveTo>
                  <a:lnTo>
                    <a:pt x="132766" y="7690"/>
                  </a:lnTo>
                  <a:lnTo>
                    <a:pt x="90661" y="25475"/>
                  </a:lnTo>
                  <a:lnTo>
                    <a:pt x="54165" y="54178"/>
                  </a:lnTo>
                  <a:lnTo>
                    <a:pt x="25468" y="90667"/>
                  </a:lnTo>
                  <a:lnTo>
                    <a:pt x="7672" y="132790"/>
                  </a:lnTo>
                  <a:lnTo>
                    <a:pt x="0" y="187121"/>
                  </a:lnTo>
                  <a:lnTo>
                    <a:pt x="840" y="204945"/>
                  </a:lnTo>
                  <a:lnTo>
                    <a:pt x="13449" y="256057"/>
                  </a:lnTo>
                  <a:lnTo>
                    <a:pt x="35080" y="294188"/>
                  </a:lnTo>
                  <a:lnTo>
                    <a:pt x="409206" y="671067"/>
                  </a:lnTo>
                  <a:lnTo>
                    <a:pt x="671055" y="409232"/>
                  </a:lnTo>
                  <a:lnTo>
                    <a:pt x="316001" y="54178"/>
                  </a:lnTo>
                  <a:lnTo>
                    <a:pt x="279478" y="25135"/>
                  </a:lnTo>
                  <a:lnTo>
                    <a:pt x="256044" y="13449"/>
                  </a:lnTo>
                  <a:lnTo>
                    <a:pt x="247383" y="10123"/>
                  </a:lnTo>
                  <a:lnTo>
                    <a:pt x="205595" y="785"/>
                  </a:lnTo>
                  <a:lnTo>
                    <a:pt x="196559" y="197"/>
                  </a:lnTo>
                  <a:lnTo>
                    <a:pt x="187121" y="0"/>
                  </a:lnTo>
                  <a:close/>
                </a:path>
                <a:path w="671195" h="671194">
                  <a:moveTo>
                    <a:pt x="256082" y="13373"/>
                  </a:moveTo>
                  <a:lnTo>
                    <a:pt x="256255" y="13449"/>
                  </a:lnTo>
                  <a:lnTo>
                    <a:pt x="256082" y="13373"/>
                  </a:lnTo>
                  <a:close/>
                </a:path>
              </a:pathLst>
            </a:custGeom>
            <a:solidFill>
              <a:srgbClr val="6356A2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0" name="object 160"/>
            <p:cNvSpPr/>
            <p:nvPr/>
          </p:nvSpPr>
          <p:spPr>
            <a:xfrm>
              <a:off x="7340338" y="797894"/>
              <a:ext cx="946010" cy="476214"/>
            </a:xfrm>
            <a:custGeom>
              <a:avLst/>
              <a:gdLst/>
              <a:ahLst/>
              <a:cxnLst/>
              <a:rect l="l" t="t" r="r" b="b"/>
              <a:pathLst>
                <a:path w="671195" h="671194">
                  <a:moveTo>
                    <a:pt x="483946" y="0"/>
                  </a:moveTo>
                  <a:lnTo>
                    <a:pt x="431636" y="7565"/>
                  </a:lnTo>
                  <a:lnTo>
                    <a:pt x="391013" y="25464"/>
                  </a:lnTo>
                  <a:lnTo>
                    <a:pt x="355053" y="54165"/>
                  </a:lnTo>
                  <a:lnTo>
                    <a:pt x="0" y="409219"/>
                  </a:lnTo>
                  <a:lnTo>
                    <a:pt x="261835" y="671055"/>
                  </a:lnTo>
                  <a:lnTo>
                    <a:pt x="617791" y="315112"/>
                  </a:lnTo>
                  <a:lnTo>
                    <a:pt x="645932" y="279478"/>
                  </a:lnTo>
                  <a:lnTo>
                    <a:pt x="657682" y="256070"/>
                  </a:lnTo>
                  <a:lnTo>
                    <a:pt x="660944" y="247396"/>
                  </a:lnTo>
                  <a:lnTo>
                    <a:pt x="670280" y="205605"/>
                  </a:lnTo>
                  <a:lnTo>
                    <a:pt x="671067" y="187121"/>
                  </a:lnTo>
                  <a:lnTo>
                    <a:pt x="670207" y="168730"/>
                  </a:lnTo>
                  <a:lnTo>
                    <a:pt x="657402" y="115227"/>
                  </a:lnTo>
                  <a:lnTo>
                    <a:pt x="635835" y="75875"/>
                  </a:lnTo>
                  <a:lnTo>
                    <a:pt x="609660" y="47239"/>
                  </a:lnTo>
                  <a:lnTo>
                    <a:pt x="572501" y="21147"/>
                  </a:lnTo>
                  <a:lnTo>
                    <a:pt x="520419" y="3395"/>
                  </a:lnTo>
                  <a:lnTo>
                    <a:pt x="502238" y="840"/>
                  </a:lnTo>
                  <a:lnTo>
                    <a:pt x="483946" y="0"/>
                  </a:lnTo>
                  <a:close/>
                </a:path>
              </a:pathLst>
            </a:custGeom>
            <a:solidFill>
              <a:srgbClr val="796BA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1" name="object 161"/>
            <p:cNvSpPr/>
            <p:nvPr/>
          </p:nvSpPr>
          <p:spPr>
            <a:xfrm>
              <a:off x="7340338" y="1088236"/>
              <a:ext cx="738371" cy="186070"/>
            </a:xfrm>
            <a:custGeom>
              <a:avLst/>
              <a:gdLst/>
              <a:ahLst/>
              <a:cxnLst/>
              <a:rect l="l" t="t" r="r" b="b"/>
              <a:pathLst>
                <a:path w="523875" h="262255">
                  <a:moveTo>
                    <a:pt x="523684" y="0"/>
                  </a:moveTo>
                  <a:lnTo>
                    <a:pt x="0" y="0"/>
                  </a:lnTo>
                  <a:lnTo>
                    <a:pt x="261835" y="261835"/>
                  </a:lnTo>
                  <a:lnTo>
                    <a:pt x="523684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62" name="object 162"/>
          <p:cNvSpPr txBox="1">
            <a:spLocks noGrp="1"/>
          </p:cNvSpPr>
          <p:nvPr>
            <p:ph type="title"/>
          </p:nvPr>
        </p:nvSpPr>
        <p:spPr>
          <a:xfrm>
            <a:off x="3801269" y="1314450"/>
            <a:ext cx="1845988" cy="2327734"/>
          </a:xfrm>
          <a:prstGeom prst="rect">
            <a:avLst/>
          </a:prstGeom>
        </p:spPr>
        <p:txBody>
          <a:bodyPr vert="horz" wrap="square" lIns="0" tIns="19222" rIns="0" bIns="0" rtlCol="0">
            <a:spAutoFit/>
          </a:bodyPr>
          <a:lstStyle/>
          <a:p>
            <a:pPr marL="16019">
              <a:spcBef>
                <a:spcPts val="151"/>
              </a:spcBef>
            </a:pPr>
            <a:r>
              <a:rPr sz="15000" spc="-557" baseline="3441" dirty="0" err="1">
                <a:solidFill>
                  <a:srgbClr val="6356A2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</a:t>
            </a:r>
            <a:endParaRPr sz="15000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pic>
        <p:nvPicPr>
          <p:cNvPr id="133" name="그림 132">
            <a:extLst>
              <a:ext uri="{FF2B5EF4-FFF2-40B4-BE49-F238E27FC236}">
                <a16:creationId xmlns:a16="http://schemas.microsoft.com/office/drawing/2014/main" id="{1A47E9CB-0187-EC49-BC49-4B6B653AB0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869" y="247650"/>
            <a:ext cx="1219200" cy="265043"/>
          </a:xfrm>
          <a:prstGeom prst="rect">
            <a:avLst/>
          </a:prstGeom>
        </p:spPr>
      </p:pic>
      <p:sp>
        <p:nvSpPr>
          <p:cNvPr id="183" name="object 162">
            <a:extLst>
              <a:ext uri="{FF2B5EF4-FFF2-40B4-BE49-F238E27FC236}">
                <a16:creationId xmlns:a16="http://schemas.microsoft.com/office/drawing/2014/main" id="{FACBA72A-77E2-334F-9DBC-521C954196BE}"/>
              </a:ext>
            </a:extLst>
          </p:cNvPr>
          <p:cNvSpPr txBox="1">
            <a:spLocks/>
          </p:cNvSpPr>
          <p:nvPr/>
        </p:nvSpPr>
        <p:spPr>
          <a:xfrm>
            <a:off x="5086510" y="2180927"/>
            <a:ext cx="2097371" cy="388742"/>
          </a:xfrm>
          <a:prstGeom prst="rect">
            <a:avLst/>
          </a:prstGeom>
        </p:spPr>
        <p:txBody>
          <a:bodyPr vert="horz" wrap="square" lIns="0" tIns="19222" rIns="0" bIns="0" rtlCol="0">
            <a:spAutoFit/>
          </a:bodyPr>
          <a:lstStyle>
            <a:lvl1pPr>
              <a:defRPr sz="4351" b="1" i="0">
                <a:solidFill>
                  <a:srgbClr val="595857"/>
                </a:solidFill>
                <a:latin typeface="Malgun Gothic"/>
                <a:ea typeface="+mj-ea"/>
                <a:cs typeface="Malgun Gothic"/>
              </a:defRPr>
            </a:lvl1pPr>
          </a:lstStyle>
          <a:p>
            <a:pPr marL="16019" latinLnBrk="0">
              <a:spcBef>
                <a:spcPts val="151"/>
              </a:spcBef>
            </a:pPr>
            <a:r>
              <a:rPr lang="ko-KR" altLang="en-US" sz="2400" b="0" kern="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에 대해</a:t>
            </a:r>
          </a:p>
        </p:txBody>
      </p:sp>
      <p:grpSp>
        <p:nvGrpSpPr>
          <p:cNvPr id="142" name="그룹 141">
            <a:extLst>
              <a:ext uri="{FF2B5EF4-FFF2-40B4-BE49-F238E27FC236}">
                <a16:creationId xmlns:a16="http://schemas.microsoft.com/office/drawing/2014/main" id="{53647D0E-6D13-8146-BC66-885A71D941A0}"/>
              </a:ext>
            </a:extLst>
          </p:cNvPr>
          <p:cNvGrpSpPr/>
          <p:nvPr/>
        </p:nvGrpSpPr>
        <p:grpSpPr>
          <a:xfrm rot="1651983">
            <a:off x="7352320" y="2506569"/>
            <a:ext cx="187366" cy="115302"/>
            <a:chOff x="7132627" y="797885"/>
            <a:chExt cx="1153721" cy="476421"/>
          </a:xfrm>
        </p:grpSpPr>
        <p:sp>
          <p:nvSpPr>
            <p:cNvPr id="143" name="object 159">
              <a:extLst>
                <a:ext uri="{FF2B5EF4-FFF2-40B4-BE49-F238E27FC236}">
                  <a16:creationId xmlns:a16="http://schemas.microsoft.com/office/drawing/2014/main" id="{46D22413-A342-3D4E-95E4-6BD0FCE80252}"/>
                </a:ext>
              </a:extLst>
            </p:cNvPr>
            <p:cNvSpPr/>
            <p:nvPr/>
          </p:nvSpPr>
          <p:spPr>
            <a:xfrm>
              <a:off x="7132627" y="797885"/>
              <a:ext cx="946010" cy="476214"/>
            </a:xfrm>
            <a:custGeom>
              <a:avLst/>
              <a:gdLst/>
              <a:ahLst/>
              <a:cxnLst/>
              <a:rect l="l" t="t" r="r" b="b"/>
              <a:pathLst>
                <a:path w="671195" h="671194">
                  <a:moveTo>
                    <a:pt x="187121" y="0"/>
                  </a:moveTo>
                  <a:lnTo>
                    <a:pt x="132766" y="7690"/>
                  </a:lnTo>
                  <a:lnTo>
                    <a:pt x="90661" y="25475"/>
                  </a:lnTo>
                  <a:lnTo>
                    <a:pt x="54165" y="54178"/>
                  </a:lnTo>
                  <a:lnTo>
                    <a:pt x="25468" y="90667"/>
                  </a:lnTo>
                  <a:lnTo>
                    <a:pt x="7672" y="132790"/>
                  </a:lnTo>
                  <a:lnTo>
                    <a:pt x="0" y="187121"/>
                  </a:lnTo>
                  <a:lnTo>
                    <a:pt x="840" y="204945"/>
                  </a:lnTo>
                  <a:lnTo>
                    <a:pt x="13449" y="256057"/>
                  </a:lnTo>
                  <a:lnTo>
                    <a:pt x="35080" y="294188"/>
                  </a:lnTo>
                  <a:lnTo>
                    <a:pt x="409206" y="671067"/>
                  </a:lnTo>
                  <a:lnTo>
                    <a:pt x="671055" y="409232"/>
                  </a:lnTo>
                  <a:lnTo>
                    <a:pt x="316001" y="54178"/>
                  </a:lnTo>
                  <a:lnTo>
                    <a:pt x="279478" y="25135"/>
                  </a:lnTo>
                  <a:lnTo>
                    <a:pt x="256044" y="13449"/>
                  </a:lnTo>
                  <a:lnTo>
                    <a:pt x="247383" y="10123"/>
                  </a:lnTo>
                  <a:lnTo>
                    <a:pt x="205595" y="785"/>
                  </a:lnTo>
                  <a:lnTo>
                    <a:pt x="196559" y="197"/>
                  </a:lnTo>
                  <a:lnTo>
                    <a:pt x="187121" y="0"/>
                  </a:lnTo>
                  <a:close/>
                </a:path>
                <a:path w="671195" h="671194">
                  <a:moveTo>
                    <a:pt x="256082" y="13373"/>
                  </a:moveTo>
                  <a:lnTo>
                    <a:pt x="256255" y="13449"/>
                  </a:lnTo>
                  <a:lnTo>
                    <a:pt x="256082" y="13373"/>
                  </a:lnTo>
                  <a:close/>
                </a:path>
              </a:pathLst>
            </a:custGeom>
            <a:solidFill>
              <a:srgbClr val="6356A2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4" name="object 160">
              <a:extLst>
                <a:ext uri="{FF2B5EF4-FFF2-40B4-BE49-F238E27FC236}">
                  <a16:creationId xmlns:a16="http://schemas.microsoft.com/office/drawing/2014/main" id="{D6778D10-6A30-CE47-94C6-E178718B8DEF}"/>
                </a:ext>
              </a:extLst>
            </p:cNvPr>
            <p:cNvSpPr/>
            <p:nvPr/>
          </p:nvSpPr>
          <p:spPr>
            <a:xfrm>
              <a:off x="7340338" y="797894"/>
              <a:ext cx="946010" cy="476214"/>
            </a:xfrm>
            <a:custGeom>
              <a:avLst/>
              <a:gdLst/>
              <a:ahLst/>
              <a:cxnLst/>
              <a:rect l="l" t="t" r="r" b="b"/>
              <a:pathLst>
                <a:path w="671195" h="671194">
                  <a:moveTo>
                    <a:pt x="483946" y="0"/>
                  </a:moveTo>
                  <a:lnTo>
                    <a:pt x="431636" y="7565"/>
                  </a:lnTo>
                  <a:lnTo>
                    <a:pt x="391013" y="25464"/>
                  </a:lnTo>
                  <a:lnTo>
                    <a:pt x="355053" y="54165"/>
                  </a:lnTo>
                  <a:lnTo>
                    <a:pt x="0" y="409219"/>
                  </a:lnTo>
                  <a:lnTo>
                    <a:pt x="261835" y="671055"/>
                  </a:lnTo>
                  <a:lnTo>
                    <a:pt x="617791" y="315112"/>
                  </a:lnTo>
                  <a:lnTo>
                    <a:pt x="645932" y="279478"/>
                  </a:lnTo>
                  <a:lnTo>
                    <a:pt x="657682" y="256070"/>
                  </a:lnTo>
                  <a:lnTo>
                    <a:pt x="660944" y="247396"/>
                  </a:lnTo>
                  <a:lnTo>
                    <a:pt x="670280" y="205605"/>
                  </a:lnTo>
                  <a:lnTo>
                    <a:pt x="671067" y="187121"/>
                  </a:lnTo>
                  <a:lnTo>
                    <a:pt x="670207" y="168730"/>
                  </a:lnTo>
                  <a:lnTo>
                    <a:pt x="657402" y="115227"/>
                  </a:lnTo>
                  <a:lnTo>
                    <a:pt x="635835" y="75875"/>
                  </a:lnTo>
                  <a:lnTo>
                    <a:pt x="609660" y="47239"/>
                  </a:lnTo>
                  <a:lnTo>
                    <a:pt x="572501" y="21147"/>
                  </a:lnTo>
                  <a:lnTo>
                    <a:pt x="520419" y="3395"/>
                  </a:lnTo>
                  <a:lnTo>
                    <a:pt x="502238" y="840"/>
                  </a:lnTo>
                  <a:lnTo>
                    <a:pt x="483946" y="0"/>
                  </a:lnTo>
                  <a:close/>
                </a:path>
              </a:pathLst>
            </a:custGeom>
            <a:solidFill>
              <a:srgbClr val="796BA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5" name="object 161">
              <a:extLst>
                <a:ext uri="{FF2B5EF4-FFF2-40B4-BE49-F238E27FC236}">
                  <a16:creationId xmlns:a16="http://schemas.microsoft.com/office/drawing/2014/main" id="{E1916463-B97E-DA4B-A2CC-29401DC9EA22}"/>
                </a:ext>
              </a:extLst>
            </p:cNvPr>
            <p:cNvSpPr/>
            <p:nvPr/>
          </p:nvSpPr>
          <p:spPr>
            <a:xfrm>
              <a:off x="7340338" y="1088236"/>
              <a:ext cx="738371" cy="186070"/>
            </a:xfrm>
            <a:custGeom>
              <a:avLst/>
              <a:gdLst/>
              <a:ahLst/>
              <a:cxnLst/>
              <a:rect l="l" t="t" r="r" b="b"/>
              <a:pathLst>
                <a:path w="523875" h="262255">
                  <a:moveTo>
                    <a:pt x="523684" y="0"/>
                  </a:moveTo>
                  <a:lnTo>
                    <a:pt x="0" y="0"/>
                  </a:lnTo>
                  <a:lnTo>
                    <a:pt x="261835" y="261835"/>
                  </a:lnTo>
                  <a:lnTo>
                    <a:pt x="523684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46" name="object 162">
            <a:extLst>
              <a:ext uri="{FF2B5EF4-FFF2-40B4-BE49-F238E27FC236}">
                <a16:creationId xmlns:a16="http://schemas.microsoft.com/office/drawing/2014/main" id="{D9B69679-A690-8543-AFA5-ACB7C5CD757D}"/>
              </a:ext>
            </a:extLst>
          </p:cNvPr>
          <p:cNvSpPr txBox="1">
            <a:spLocks/>
          </p:cNvSpPr>
          <p:nvPr/>
        </p:nvSpPr>
        <p:spPr>
          <a:xfrm>
            <a:off x="5050281" y="2227988"/>
            <a:ext cx="2097371" cy="1250516"/>
          </a:xfrm>
          <a:prstGeom prst="rect">
            <a:avLst/>
          </a:prstGeom>
        </p:spPr>
        <p:txBody>
          <a:bodyPr vert="horz" wrap="square" lIns="0" tIns="19222" rIns="0" bIns="0" rtlCol="0">
            <a:spAutoFit/>
          </a:bodyPr>
          <a:lstStyle>
            <a:lvl1pPr>
              <a:defRPr sz="4351" b="1" i="0">
                <a:solidFill>
                  <a:srgbClr val="595857"/>
                </a:solidFill>
                <a:latin typeface="Malgun Gothic"/>
                <a:ea typeface="+mj-ea"/>
                <a:cs typeface="Malgun Gothic"/>
              </a:defRPr>
            </a:lvl1pPr>
          </a:lstStyle>
          <a:p>
            <a:pPr marL="16019" latinLnBrk="0">
              <a:spcBef>
                <a:spcPts val="151"/>
              </a:spcBef>
            </a:pPr>
            <a:r>
              <a:rPr lang="ko-KR" altLang="en-US" sz="8000" kern="0" baseline="3441" dirty="0">
                <a:solidFill>
                  <a:srgbClr val="6356A2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배워요</a:t>
            </a:r>
            <a:endParaRPr lang="ko-KR" altLang="en-US" sz="8000" kern="0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pic>
        <p:nvPicPr>
          <p:cNvPr id="135" name="그림 134">
            <a:extLst>
              <a:ext uri="{FF2B5EF4-FFF2-40B4-BE49-F238E27FC236}">
                <a16:creationId xmlns:a16="http://schemas.microsoft.com/office/drawing/2014/main" id="{F79BAF9B-FF22-5B45-99D0-76C2450E8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169" y="4240295"/>
            <a:ext cx="1930400" cy="2286000"/>
          </a:xfrm>
          <a:prstGeom prst="rect">
            <a:avLst/>
          </a:prstGeom>
        </p:spPr>
      </p:pic>
      <p:pic>
        <p:nvPicPr>
          <p:cNvPr id="137" name="그림 136">
            <a:extLst>
              <a:ext uri="{FF2B5EF4-FFF2-40B4-BE49-F238E27FC236}">
                <a16:creationId xmlns:a16="http://schemas.microsoft.com/office/drawing/2014/main" id="{869292F4-EBA8-1E46-B40F-31C0080DCD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790" y="4362450"/>
            <a:ext cx="2984500" cy="2286000"/>
          </a:xfrm>
          <a:prstGeom prst="rect">
            <a:avLst/>
          </a:prstGeom>
        </p:spPr>
      </p:pic>
      <p:pic>
        <p:nvPicPr>
          <p:cNvPr id="139" name="그림 138">
            <a:extLst>
              <a:ext uri="{FF2B5EF4-FFF2-40B4-BE49-F238E27FC236}">
                <a16:creationId xmlns:a16="http://schemas.microsoft.com/office/drawing/2014/main" id="{B2D95BCF-953A-0C45-9CCC-C8F44E4C09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569" y="4240295"/>
            <a:ext cx="711200" cy="584200"/>
          </a:xfrm>
          <a:prstGeom prst="rect">
            <a:avLst/>
          </a:prstGeom>
        </p:spPr>
      </p:pic>
      <p:sp>
        <p:nvSpPr>
          <p:cNvPr id="24" name="직사각형 23"/>
          <p:cNvSpPr/>
          <p:nvPr/>
        </p:nvSpPr>
        <p:spPr>
          <a:xfrm>
            <a:off x="6801659" y="2823107"/>
            <a:ext cx="2560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4509">
              <a:spcBef>
                <a:spcPts val="1785"/>
              </a:spcBef>
            </a:pPr>
            <a:r>
              <a:rPr lang="en-US" altLang="ko-KR" b="1" dirty="0">
                <a:solidFill>
                  <a:schemeClr val="accent4"/>
                </a:solidFill>
                <a:latin typeface="+mn-ea"/>
                <a:cs typeface="Malgun Gothic"/>
              </a:rPr>
              <a:t>[</a:t>
            </a:r>
            <a:r>
              <a:rPr lang="ko-KR" altLang="en-US" b="1" dirty="0">
                <a:solidFill>
                  <a:schemeClr val="accent4"/>
                </a:solidFill>
                <a:latin typeface="+mn-ea"/>
                <a:cs typeface="Malgun Gothic"/>
              </a:rPr>
              <a:t> 청각장애인  교재 </a:t>
            </a:r>
            <a:r>
              <a:rPr lang="en-US" altLang="ko-KR" b="1" dirty="0">
                <a:solidFill>
                  <a:schemeClr val="accent4"/>
                </a:solidFill>
                <a:latin typeface="+mn-ea"/>
                <a:cs typeface="Malgun Gothic"/>
              </a:rPr>
              <a:t>]</a:t>
            </a:r>
            <a:endParaRPr lang="ko-KR" altLang="en-US" b="1" dirty="0">
              <a:solidFill>
                <a:schemeClr val="accent4"/>
              </a:solidFill>
              <a:latin typeface="+mn-ea"/>
              <a:cs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46885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8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4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4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/>
      <p:bldP spid="1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85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8763000" cy="65915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그룹 7"/>
          <p:cNvGrpSpPr/>
          <p:nvPr/>
        </p:nvGrpSpPr>
        <p:grpSpPr>
          <a:xfrm flipH="1">
            <a:off x="8473198" y="2152650"/>
            <a:ext cx="3276600" cy="901283"/>
            <a:chOff x="524668" y="1754554"/>
            <a:chExt cx="3596014" cy="1483588"/>
          </a:xfrm>
        </p:grpSpPr>
        <p:sp>
          <p:nvSpPr>
            <p:cNvPr id="9" name="모서리가 둥근 사각형 설명선 8"/>
            <p:cNvSpPr/>
            <p:nvPr/>
          </p:nvSpPr>
          <p:spPr>
            <a:xfrm>
              <a:off x="524668" y="1771650"/>
              <a:ext cx="3569527" cy="1466492"/>
            </a:xfrm>
            <a:prstGeom prst="wedgeRoundRectCallout">
              <a:avLst>
                <a:gd name="adj1" fmla="val -15511"/>
                <a:gd name="adj2" fmla="val 138346"/>
                <a:gd name="adj3" fmla="val 16667"/>
              </a:avLst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30"/>
            </a:p>
          </p:txBody>
        </p:sp>
        <p:sp>
          <p:nvSpPr>
            <p:cNvPr id="10" name="모서리가 둥근 사각형 설명선 9"/>
            <p:cNvSpPr/>
            <p:nvPr/>
          </p:nvSpPr>
          <p:spPr>
            <a:xfrm>
              <a:off x="551155" y="1754554"/>
              <a:ext cx="3569527" cy="1466492"/>
            </a:xfrm>
            <a:prstGeom prst="wedgeRoundRectCallout">
              <a:avLst>
                <a:gd name="adj1" fmla="val -16537"/>
                <a:gd name="adj2" fmla="val 139645"/>
                <a:gd name="adj3" fmla="val 16667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30"/>
            </a:p>
          </p:txBody>
        </p:sp>
      </p:grpSp>
      <p:sp>
        <p:nvSpPr>
          <p:cNvPr id="11" name="Google Shape;366;p44"/>
          <p:cNvSpPr txBox="1"/>
          <p:nvPr/>
        </p:nvSpPr>
        <p:spPr>
          <a:xfrm>
            <a:off x="8625598" y="2303592"/>
            <a:ext cx="3200400" cy="605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r>
              <a:rPr lang="ko-KR" altLang="en-US" sz="2800" b="1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약 봉투를 확인한다</a:t>
            </a:r>
            <a:r>
              <a:rPr lang="en-US" altLang="ko-KR" sz="2800" b="1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.</a:t>
            </a:r>
            <a:endParaRPr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2"/>
          <a:stretch/>
        </p:blipFill>
        <p:spPr>
          <a:xfrm>
            <a:off x="9331315" y="1924050"/>
            <a:ext cx="2418483" cy="5553978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884199" y="514350"/>
            <a:ext cx="78347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913913" y="2686050"/>
            <a:ext cx="1287155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3877469" y="552450"/>
            <a:ext cx="23622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3864321" y="666750"/>
            <a:ext cx="1371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222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9707648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의약품 </a:t>
            </a:r>
            <a:r>
              <a:rPr lang="ko-KR" altLang="en-US" sz="3532" dirty="0" err="1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표시정보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확인하기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46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49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0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sp>
        <p:nvSpPr>
          <p:cNvPr id="19" name="Google Shape;394;p47"/>
          <p:cNvSpPr/>
          <p:nvPr/>
        </p:nvSpPr>
        <p:spPr>
          <a:xfrm>
            <a:off x="600869" y="3251713"/>
            <a:ext cx="2475332" cy="171139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0" name="Google Shape;395;p47"/>
          <p:cNvSpPr/>
          <p:nvPr/>
        </p:nvSpPr>
        <p:spPr>
          <a:xfrm>
            <a:off x="753269" y="1435784"/>
            <a:ext cx="2250165" cy="1656184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3" name="Google Shape;393;p47"/>
          <p:cNvSpPr txBox="1"/>
          <p:nvPr/>
        </p:nvSpPr>
        <p:spPr>
          <a:xfrm>
            <a:off x="1367420" y="5720613"/>
            <a:ext cx="8568952" cy="646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noAutofit/>
          </a:bodyPr>
          <a:lstStyle/>
          <a:p>
            <a:pPr marL="12700" marR="5080" lvl="0" indent="0" algn="ctr" rtl="0">
              <a:lnSpc>
                <a:spcPct val="152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1800" b="1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Malgun Gothic"/>
                <a:sym typeface="Malgun Gothic"/>
              </a:rPr>
              <a:t>우리나라에서 판매하는</a:t>
            </a:r>
            <a:r>
              <a:rPr lang="en-US" altLang="ko-KR" sz="1800" b="1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Malgun Gothic"/>
                <a:sym typeface="Malgun Gothic"/>
              </a:rPr>
              <a:t> </a:t>
            </a:r>
            <a:r>
              <a:rPr lang="ko-KR" sz="1800" b="1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Malgun Gothic"/>
                <a:sym typeface="Malgun Gothic"/>
              </a:rPr>
              <a:t>모든 일반의약품은 겉포장 상자에 ‘</a:t>
            </a:r>
            <a:r>
              <a:rPr lang="ko-KR" sz="1800" b="1" dirty="0" err="1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Malgun Gothic"/>
                <a:sym typeface="Malgun Gothic"/>
              </a:rPr>
              <a:t>표시정보’가</a:t>
            </a:r>
            <a:r>
              <a:rPr lang="ko-KR" sz="1800" b="1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Malgun Gothic"/>
                <a:sym typeface="Malgun Gothic"/>
              </a:rPr>
              <a:t> 써있습니다.  </a:t>
            </a:r>
            <a:endParaRPr sz="1800" b="1" dirty="0">
              <a:solidFill>
                <a:srgbClr val="FF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Malgun Gothic"/>
              <a:sym typeface="Malgun Gothic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1FB4EFBD-6295-C342-B2C9-A1B1E38448F3}"/>
              </a:ext>
            </a:extLst>
          </p:cNvPr>
          <p:cNvSpPr/>
          <p:nvPr/>
        </p:nvSpPr>
        <p:spPr>
          <a:xfrm>
            <a:off x="4182269" y="2035313"/>
            <a:ext cx="6539612" cy="6679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7" name="한쪽 모서리는 잘리고 다른 쪽 모서리는 둥근 사각형 26">
            <a:extLst>
              <a:ext uri="{FF2B5EF4-FFF2-40B4-BE49-F238E27FC236}">
                <a16:creationId xmlns:a16="http://schemas.microsoft.com/office/drawing/2014/main" id="{DF8B2653-9C58-634A-A855-AE75D5733810}"/>
              </a:ext>
            </a:extLst>
          </p:cNvPr>
          <p:cNvSpPr/>
          <p:nvPr/>
        </p:nvSpPr>
        <p:spPr>
          <a:xfrm>
            <a:off x="4182269" y="1582555"/>
            <a:ext cx="1358012" cy="452755"/>
          </a:xfrm>
          <a:prstGeom prst="snip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4D62BA-9040-FD49-AACC-20DBC3E0BF91}"/>
              </a:ext>
            </a:extLst>
          </p:cNvPr>
          <p:cNvSpPr txBox="1"/>
          <p:nvPr/>
        </p:nvSpPr>
        <p:spPr>
          <a:xfrm>
            <a:off x="4321081" y="1652672"/>
            <a:ext cx="1101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2000" b="1" dirty="0" err="1">
                <a:solidFill>
                  <a:schemeClr val="accent4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주표시면</a:t>
            </a:r>
            <a:endParaRPr kumimoji="1" lang="ko-KR" altLang="en-US" sz="2000" b="1" dirty="0">
              <a:solidFill>
                <a:schemeClr val="accent4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7D1E29A7-6AFF-274D-AEF3-5846DC7F3C12}"/>
              </a:ext>
            </a:extLst>
          </p:cNvPr>
          <p:cNvSpPr/>
          <p:nvPr/>
        </p:nvSpPr>
        <p:spPr>
          <a:xfrm>
            <a:off x="4321082" y="2159820"/>
            <a:ext cx="6261988" cy="449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19" marR="6407" indent="-801" algn="just">
              <a:lnSpc>
                <a:spcPct val="128899"/>
              </a:lnSpc>
              <a:spcBef>
                <a:spcPts val="908"/>
              </a:spcBef>
            </a:pP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의약품 구매 시 필요한 정보 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: ‘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일반의약품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’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표시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, 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제품명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, 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중량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, 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용량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, 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개수 등</a:t>
            </a: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1FB4EFBD-6295-C342-B2C9-A1B1E38448F3}"/>
              </a:ext>
            </a:extLst>
          </p:cNvPr>
          <p:cNvSpPr/>
          <p:nvPr/>
        </p:nvSpPr>
        <p:spPr>
          <a:xfrm>
            <a:off x="4182269" y="4107411"/>
            <a:ext cx="7296053" cy="6679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1" name="한쪽 모서리는 잘리고 다른 쪽 모서리는 둥근 사각형 30">
            <a:extLst>
              <a:ext uri="{FF2B5EF4-FFF2-40B4-BE49-F238E27FC236}">
                <a16:creationId xmlns:a16="http://schemas.microsoft.com/office/drawing/2014/main" id="{DF8B2653-9C58-634A-A855-AE75D5733810}"/>
              </a:ext>
            </a:extLst>
          </p:cNvPr>
          <p:cNvSpPr/>
          <p:nvPr/>
        </p:nvSpPr>
        <p:spPr>
          <a:xfrm>
            <a:off x="4182269" y="3654653"/>
            <a:ext cx="1581053" cy="452755"/>
          </a:xfrm>
          <a:prstGeom prst="snip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4D62BA-9040-FD49-AACC-20DBC3E0BF91}"/>
              </a:ext>
            </a:extLst>
          </p:cNvPr>
          <p:cNvSpPr txBox="1"/>
          <p:nvPr/>
        </p:nvSpPr>
        <p:spPr>
          <a:xfrm>
            <a:off x="4321082" y="3724770"/>
            <a:ext cx="1330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2000" b="1" dirty="0" err="1">
                <a:solidFill>
                  <a:schemeClr val="accent4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정보표시면</a:t>
            </a:r>
            <a:endParaRPr kumimoji="1" lang="ko-KR" altLang="en-US" sz="2000" b="1" dirty="0">
              <a:solidFill>
                <a:schemeClr val="accent4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7D1E29A7-6AFF-274D-AEF3-5846DC7F3C12}"/>
              </a:ext>
            </a:extLst>
          </p:cNvPr>
          <p:cNvSpPr/>
          <p:nvPr/>
        </p:nvSpPr>
        <p:spPr>
          <a:xfrm>
            <a:off x="4321083" y="4231918"/>
            <a:ext cx="7233440" cy="449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19" marR="6407" indent="-801" algn="just">
              <a:lnSpc>
                <a:spcPct val="128899"/>
              </a:lnSpc>
              <a:spcBef>
                <a:spcPts val="908"/>
              </a:spcBef>
            </a:pP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의약품 사용과 취급 시 필요한 정보 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: 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모든 성분 명칭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, 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유효성분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, 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효능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, 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효과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, </a:t>
            </a:r>
            <a:r>
              <a:rPr lang="ko-KR" altLang="en-US" b="1" dirty="0" err="1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저장방법</a:t>
            </a: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등</a:t>
            </a:r>
          </a:p>
        </p:txBody>
      </p:sp>
      <p:sp>
        <p:nvSpPr>
          <p:cNvPr id="2" name="오른쪽 화살표 1"/>
          <p:cNvSpPr/>
          <p:nvPr/>
        </p:nvSpPr>
        <p:spPr>
          <a:xfrm>
            <a:off x="3324827" y="1911382"/>
            <a:ext cx="609600" cy="541448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오른쪽 화살표 33"/>
          <p:cNvSpPr/>
          <p:nvPr/>
        </p:nvSpPr>
        <p:spPr>
          <a:xfrm>
            <a:off x="3274160" y="3935336"/>
            <a:ext cx="609600" cy="541448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4433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468" y="2928554"/>
            <a:ext cx="4243675" cy="2881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9707648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의약품 </a:t>
            </a:r>
            <a:r>
              <a:rPr lang="ko-KR" altLang="en-US" sz="3532" dirty="0" err="1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표시정보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확인하기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46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49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0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sp>
        <p:nvSpPr>
          <p:cNvPr id="23" name="Google Shape;393;p47"/>
          <p:cNvSpPr txBox="1"/>
          <p:nvPr/>
        </p:nvSpPr>
        <p:spPr>
          <a:xfrm>
            <a:off x="3247201" y="2134756"/>
            <a:ext cx="4114800" cy="646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noAutofit/>
          </a:bodyPr>
          <a:lstStyle/>
          <a:p>
            <a:pPr marL="12700" marR="5080" lvl="0" indent="0" algn="ctr" rtl="0">
              <a:lnSpc>
                <a:spcPct val="152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800" b="1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Malgun Gothic"/>
                <a:sym typeface="Malgun Gothic"/>
              </a:rPr>
              <a:t>의약품의 사용기한을 꼭 확인하세요</a:t>
            </a:r>
            <a:r>
              <a:rPr lang="en-US" altLang="ko-KR" sz="1800" b="1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Malgun Gothic"/>
                <a:sym typeface="Malgun Gothic"/>
              </a:rPr>
              <a:t>!</a:t>
            </a:r>
            <a:endParaRPr sz="1800" b="1" dirty="0">
              <a:solidFill>
                <a:srgbClr val="FF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Malgun Gothic"/>
              <a:sym typeface="Malgun Gothic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791722" y="1286161"/>
            <a:ext cx="6667147" cy="901283"/>
            <a:chOff x="524668" y="1754554"/>
            <a:chExt cx="3596014" cy="1483588"/>
          </a:xfrm>
        </p:grpSpPr>
        <p:sp>
          <p:nvSpPr>
            <p:cNvPr id="26" name="모서리가 둥근 사각형 설명선 25"/>
            <p:cNvSpPr/>
            <p:nvPr/>
          </p:nvSpPr>
          <p:spPr>
            <a:xfrm>
              <a:off x="524668" y="1771650"/>
              <a:ext cx="3569527" cy="1466492"/>
            </a:xfrm>
            <a:prstGeom prst="wedgeRoundRectCallout">
              <a:avLst>
                <a:gd name="adj1" fmla="val -15511"/>
                <a:gd name="adj2" fmla="val 138346"/>
                <a:gd name="adj3" fmla="val 16667"/>
              </a:avLst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30"/>
            </a:p>
          </p:txBody>
        </p:sp>
        <p:sp>
          <p:nvSpPr>
            <p:cNvPr id="35" name="모서리가 둥근 사각형 설명선 34"/>
            <p:cNvSpPr/>
            <p:nvPr/>
          </p:nvSpPr>
          <p:spPr>
            <a:xfrm>
              <a:off x="551155" y="1754554"/>
              <a:ext cx="3569527" cy="1466492"/>
            </a:xfrm>
            <a:prstGeom prst="wedgeRoundRectCallout">
              <a:avLst>
                <a:gd name="adj1" fmla="val -34608"/>
                <a:gd name="adj2" fmla="val 165513"/>
                <a:gd name="adj3" fmla="val 16667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30"/>
            </a:p>
          </p:txBody>
        </p:sp>
      </p:grpSp>
      <p:sp>
        <p:nvSpPr>
          <p:cNvPr id="36" name="Google Shape;366;p44"/>
          <p:cNvSpPr txBox="1"/>
          <p:nvPr/>
        </p:nvSpPr>
        <p:spPr>
          <a:xfrm flipH="1">
            <a:off x="965124" y="1432808"/>
            <a:ext cx="6417544" cy="605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r>
              <a:rPr lang="ko-KR" altLang="en-US" sz="2800" b="1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사용기한이 지난 약은 복용하지 않습니다</a:t>
            </a:r>
            <a:r>
              <a:rPr lang="en-US" altLang="ko-KR" sz="2800" b="1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.</a:t>
            </a:r>
            <a:endParaRPr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2"/>
          <a:stretch/>
        </p:blipFill>
        <p:spPr>
          <a:xfrm flipH="1">
            <a:off x="182170" y="1543050"/>
            <a:ext cx="2370499" cy="5553978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2429669" y="5048250"/>
            <a:ext cx="3048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/>
        </p:nvSpPr>
        <p:spPr>
          <a:xfrm>
            <a:off x="6603268" y="4805076"/>
            <a:ext cx="3505200" cy="1143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아래쪽 화살표 6"/>
          <p:cNvSpPr/>
          <p:nvPr/>
        </p:nvSpPr>
        <p:spPr>
          <a:xfrm rot="19745766">
            <a:off x="5764330" y="2493968"/>
            <a:ext cx="484632" cy="2795725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990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6" grpId="0"/>
      <p:bldP spid="6" grpId="0" animBg="1"/>
      <p:bldP spid="6" grpId="1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9707648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의약품 </a:t>
            </a:r>
            <a:r>
              <a:rPr lang="ko-KR" altLang="en-US" sz="3532" dirty="0" err="1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표시정보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확인하기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46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49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0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grpSp>
        <p:nvGrpSpPr>
          <p:cNvPr id="25" name="그룹 24"/>
          <p:cNvGrpSpPr/>
          <p:nvPr/>
        </p:nvGrpSpPr>
        <p:grpSpPr>
          <a:xfrm>
            <a:off x="791722" y="1286161"/>
            <a:ext cx="9638947" cy="901283"/>
            <a:chOff x="524668" y="1754554"/>
            <a:chExt cx="3596014" cy="1483588"/>
          </a:xfrm>
        </p:grpSpPr>
        <p:sp>
          <p:nvSpPr>
            <p:cNvPr id="26" name="모서리가 둥근 사각형 설명선 25"/>
            <p:cNvSpPr/>
            <p:nvPr/>
          </p:nvSpPr>
          <p:spPr>
            <a:xfrm>
              <a:off x="524668" y="1771650"/>
              <a:ext cx="3569527" cy="1466492"/>
            </a:xfrm>
            <a:prstGeom prst="wedgeRoundRectCallout">
              <a:avLst>
                <a:gd name="adj1" fmla="val -15511"/>
                <a:gd name="adj2" fmla="val 138346"/>
                <a:gd name="adj3" fmla="val 16667"/>
              </a:avLst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30"/>
            </a:p>
          </p:txBody>
        </p:sp>
        <p:sp>
          <p:nvSpPr>
            <p:cNvPr id="35" name="모서리가 둥근 사각형 설명선 34"/>
            <p:cNvSpPr/>
            <p:nvPr/>
          </p:nvSpPr>
          <p:spPr>
            <a:xfrm>
              <a:off x="551155" y="1754554"/>
              <a:ext cx="3569527" cy="1466492"/>
            </a:xfrm>
            <a:prstGeom prst="wedgeRoundRectCallout">
              <a:avLst>
                <a:gd name="adj1" fmla="val -34608"/>
                <a:gd name="adj2" fmla="val 165513"/>
                <a:gd name="adj3" fmla="val 16667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30"/>
            </a:p>
          </p:txBody>
        </p:sp>
      </p:grpSp>
      <p:sp>
        <p:nvSpPr>
          <p:cNvPr id="36" name="Google Shape;366;p44"/>
          <p:cNvSpPr txBox="1"/>
          <p:nvPr/>
        </p:nvSpPr>
        <p:spPr>
          <a:xfrm flipH="1">
            <a:off x="965122" y="1432808"/>
            <a:ext cx="9160746" cy="605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r>
              <a:rPr lang="ko-KR" altLang="en-US" sz="2800" b="1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알약을 임의로 갈거나 자르지 말고</a:t>
            </a:r>
            <a:r>
              <a:rPr lang="en-US" altLang="ko-KR" sz="2800" b="1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,</a:t>
            </a:r>
            <a:r>
              <a:rPr lang="ko-KR" altLang="en-US" sz="2800" b="1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 캡슐을 까서 먹지 않습니다</a:t>
            </a:r>
            <a:r>
              <a:rPr lang="en-US" altLang="ko-KR" sz="2800" b="1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.</a:t>
            </a:r>
            <a:endParaRPr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2"/>
          <a:stretch/>
        </p:blipFill>
        <p:spPr>
          <a:xfrm flipH="1">
            <a:off x="182170" y="1543050"/>
            <a:ext cx="2370499" cy="5553978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2429669" y="5048250"/>
            <a:ext cx="3048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2" name="Google Shape;419;p49" descr="http://postfiles14.naver.net/20160317_269/28teen_1458191144559SuCNi_PNG/%C5%B8%C0%CC%B7%B9%B3%EE%C0%CC%BE%CB%BC%AD%B9%E6%C1%A4.png?type=w96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53669" y="3295650"/>
            <a:ext cx="3109360" cy="2183544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</p:pic>
      <p:pic>
        <p:nvPicPr>
          <p:cNvPr id="24" name="Google Shape;420;p49" descr="http://www.druginfo.co.kr/drugimg/36888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06469" y="3295649"/>
            <a:ext cx="3657600" cy="2197639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00259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타원 5"/>
          <p:cNvSpPr/>
          <p:nvPr/>
        </p:nvSpPr>
        <p:spPr>
          <a:xfrm>
            <a:off x="5356539" y="3676650"/>
            <a:ext cx="6385522" cy="638552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모서리가 둥근 사각형 설명선 27"/>
          <p:cNvSpPr/>
          <p:nvPr/>
        </p:nvSpPr>
        <p:spPr>
          <a:xfrm>
            <a:off x="4130735" y="3542478"/>
            <a:ext cx="2641765" cy="890897"/>
          </a:xfrm>
          <a:prstGeom prst="wedgeRoundRectCallout">
            <a:avLst>
              <a:gd name="adj1" fmla="val 41896"/>
              <a:gd name="adj2" fmla="val 94954"/>
              <a:gd name="adj3" fmla="val 16667"/>
            </a:avLst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3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9707648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의약품 </a:t>
            </a:r>
            <a:r>
              <a:rPr lang="ko-KR" altLang="en-US" sz="3532" dirty="0" err="1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표시정보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확인하기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46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49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0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grpSp>
        <p:nvGrpSpPr>
          <p:cNvPr id="25" name="그룹 24"/>
          <p:cNvGrpSpPr/>
          <p:nvPr/>
        </p:nvGrpSpPr>
        <p:grpSpPr>
          <a:xfrm>
            <a:off x="791722" y="1286161"/>
            <a:ext cx="4457347" cy="901283"/>
            <a:chOff x="524668" y="1754554"/>
            <a:chExt cx="3596014" cy="1483588"/>
          </a:xfrm>
        </p:grpSpPr>
        <p:sp>
          <p:nvSpPr>
            <p:cNvPr id="26" name="모서리가 둥근 사각형 설명선 25"/>
            <p:cNvSpPr/>
            <p:nvPr/>
          </p:nvSpPr>
          <p:spPr>
            <a:xfrm>
              <a:off x="524668" y="1771650"/>
              <a:ext cx="3569527" cy="1466492"/>
            </a:xfrm>
            <a:prstGeom prst="wedgeRoundRectCallout">
              <a:avLst>
                <a:gd name="adj1" fmla="val -15511"/>
                <a:gd name="adj2" fmla="val 138346"/>
                <a:gd name="adj3" fmla="val 16667"/>
              </a:avLst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30"/>
            </a:p>
          </p:txBody>
        </p:sp>
        <p:sp>
          <p:nvSpPr>
            <p:cNvPr id="35" name="모서리가 둥근 사각형 설명선 34"/>
            <p:cNvSpPr/>
            <p:nvPr/>
          </p:nvSpPr>
          <p:spPr>
            <a:xfrm>
              <a:off x="551155" y="1754554"/>
              <a:ext cx="3569527" cy="1466492"/>
            </a:xfrm>
            <a:prstGeom prst="wedgeRoundRectCallout">
              <a:avLst>
                <a:gd name="adj1" fmla="val -34608"/>
                <a:gd name="adj2" fmla="val 165513"/>
                <a:gd name="adj3" fmla="val 16667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30"/>
            </a:p>
          </p:txBody>
        </p:sp>
      </p:grpSp>
      <p:sp>
        <p:nvSpPr>
          <p:cNvPr id="36" name="Google Shape;366;p44"/>
          <p:cNvSpPr txBox="1"/>
          <p:nvPr/>
        </p:nvSpPr>
        <p:spPr>
          <a:xfrm flipH="1">
            <a:off x="965122" y="1432808"/>
            <a:ext cx="4131547" cy="605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r>
              <a:rPr lang="ko-KR" altLang="en-US" sz="2800" b="1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약을 안전하게 보관합니다</a:t>
            </a:r>
            <a:r>
              <a:rPr lang="en-US" altLang="ko-KR" sz="2800" b="1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.</a:t>
            </a:r>
            <a:endParaRPr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2"/>
          <a:stretch/>
        </p:blipFill>
        <p:spPr>
          <a:xfrm flipH="1">
            <a:off x="182170" y="1543050"/>
            <a:ext cx="2370499" cy="5553978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2429669" y="5048250"/>
            <a:ext cx="3048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0" name="Google Shape;428;p50"/>
          <p:cNvPicPr preferRelativeResize="0"/>
          <p:nvPr/>
        </p:nvPicPr>
        <p:blipFill rotWithShape="1">
          <a:blip r:embed="rId7" cstate="print">
            <a:alphaModFix/>
          </a:blip>
          <a:srcRect l="33084" t="11745" r="27943" b="6177"/>
          <a:stretch/>
        </p:blipFill>
        <p:spPr>
          <a:xfrm>
            <a:off x="6327124" y="4191375"/>
            <a:ext cx="1713418" cy="202938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429;p50"/>
          <p:cNvSpPr txBox="1"/>
          <p:nvPr/>
        </p:nvSpPr>
        <p:spPr>
          <a:xfrm>
            <a:off x="4206069" y="3591113"/>
            <a:ext cx="2450272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1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아이의 손이 닿지 </a:t>
            </a:r>
            <a:endParaRPr lang="en-US" altLang="ko-KR" sz="2000" b="1" dirty="0">
              <a:solidFill>
                <a:srgbClr val="FF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1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않는 곳에 보관한다.</a:t>
            </a:r>
            <a:endParaRPr sz="2000" b="1" dirty="0">
              <a:solidFill>
                <a:srgbClr val="FF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  <p:pic>
        <p:nvPicPr>
          <p:cNvPr id="23" name="Google Shape;430;p50"/>
          <p:cNvPicPr preferRelativeResize="0"/>
          <p:nvPr/>
        </p:nvPicPr>
        <p:blipFill rotWithShape="1">
          <a:blip r:embed="rId8" cstate="print">
            <a:alphaModFix/>
          </a:blip>
          <a:srcRect l="17756" t="6593" r="13271" b="10663"/>
          <a:stretch/>
        </p:blipFill>
        <p:spPr>
          <a:xfrm>
            <a:off x="8466428" y="4057650"/>
            <a:ext cx="3205643" cy="2163114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모서리가 둥근 사각형 설명선 28"/>
          <p:cNvSpPr/>
          <p:nvPr/>
        </p:nvSpPr>
        <p:spPr>
          <a:xfrm>
            <a:off x="4055104" y="3487940"/>
            <a:ext cx="2641765" cy="874785"/>
          </a:xfrm>
          <a:prstGeom prst="wedgeRoundRectCallout">
            <a:avLst>
              <a:gd name="adj1" fmla="val 43061"/>
              <a:gd name="adj2" fmla="val 100425"/>
              <a:gd name="adj3" fmla="val 16667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30" name="모서리가 둥근 사각형 설명선 29"/>
          <p:cNvSpPr/>
          <p:nvPr/>
        </p:nvSpPr>
        <p:spPr>
          <a:xfrm>
            <a:off x="8564338" y="2919925"/>
            <a:ext cx="2641765" cy="890897"/>
          </a:xfrm>
          <a:prstGeom prst="wedgeRoundRectCallout">
            <a:avLst>
              <a:gd name="adj1" fmla="val -6472"/>
              <a:gd name="adj2" fmla="val 101699"/>
              <a:gd name="adj3" fmla="val 16667"/>
            </a:avLst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31" name="모서리가 둥근 사각형 설명선 30"/>
          <p:cNvSpPr/>
          <p:nvPr/>
        </p:nvSpPr>
        <p:spPr>
          <a:xfrm>
            <a:off x="8564338" y="2929324"/>
            <a:ext cx="2641765" cy="874785"/>
          </a:xfrm>
          <a:prstGeom prst="wedgeRoundRectCallout">
            <a:avLst>
              <a:gd name="adj1" fmla="val -7429"/>
              <a:gd name="adj2" fmla="val 99466"/>
              <a:gd name="adj3" fmla="val 16667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27" name="Google Shape;431;p50"/>
          <p:cNvSpPr txBox="1"/>
          <p:nvPr/>
        </p:nvSpPr>
        <p:spPr>
          <a:xfrm>
            <a:off x="8609411" y="3028547"/>
            <a:ext cx="2551617" cy="83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1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습기, 고온, 햇빛을 </a:t>
            </a:r>
            <a:endParaRPr lang="en-US" altLang="ko-KR" sz="2000" b="1" dirty="0">
              <a:solidFill>
                <a:srgbClr val="FF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1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피해</a:t>
            </a:r>
            <a:r>
              <a:rPr lang="en-US" altLang="ko-KR" sz="2000" b="1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 </a:t>
            </a:r>
            <a:r>
              <a:rPr lang="ko-KR" sz="2000" b="1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보관한다.</a:t>
            </a:r>
            <a:endParaRPr sz="2000" b="1" dirty="0">
              <a:solidFill>
                <a:srgbClr val="FF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274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1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타원 5"/>
          <p:cNvSpPr/>
          <p:nvPr/>
        </p:nvSpPr>
        <p:spPr>
          <a:xfrm>
            <a:off x="5356539" y="3676650"/>
            <a:ext cx="6385522" cy="638552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모서리가 둥근 사각형 설명선 27"/>
          <p:cNvSpPr/>
          <p:nvPr/>
        </p:nvSpPr>
        <p:spPr>
          <a:xfrm>
            <a:off x="4130735" y="3542478"/>
            <a:ext cx="2641765" cy="890897"/>
          </a:xfrm>
          <a:prstGeom prst="wedgeRoundRectCallout">
            <a:avLst>
              <a:gd name="adj1" fmla="val 41896"/>
              <a:gd name="adj2" fmla="val 94954"/>
              <a:gd name="adj3" fmla="val 16667"/>
            </a:avLst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3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9707648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의약품 </a:t>
            </a:r>
            <a:r>
              <a:rPr lang="ko-KR" altLang="en-US" sz="3532" dirty="0" err="1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표시정보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확인하기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46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49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0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grpSp>
        <p:nvGrpSpPr>
          <p:cNvPr id="25" name="그룹 24"/>
          <p:cNvGrpSpPr/>
          <p:nvPr/>
        </p:nvGrpSpPr>
        <p:grpSpPr>
          <a:xfrm>
            <a:off x="791722" y="1286161"/>
            <a:ext cx="4457347" cy="901283"/>
            <a:chOff x="524668" y="1754554"/>
            <a:chExt cx="3596014" cy="1483588"/>
          </a:xfrm>
        </p:grpSpPr>
        <p:sp>
          <p:nvSpPr>
            <p:cNvPr id="26" name="모서리가 둥근 사각형 설명선 25"/>
            <p:cNvSpPr/>
            <p:nvPr/>
          </p:nvSpPr>
          <p:spPr>
            <a:xfrm>
              <a:off x="524668" y="1771650"/>
              <a:ext cx="3569527" cy="1466492"/>
            </a:xfrm>
            <a:prstGeom prst="wedgeRoundRectCallout">
              <a:avLst>
                <a:gd name="adj1" fmla="val -15511"/>
                <a:gd name="adj2" fmla="val 138346"/>
                <a:gd name="adj3" fmla="val 16667"/>
              </a:avLst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30"/>
            </a:p>
          </p:txBody>
        </p:sp>
        <p:sp>
          <p:nvSpPr>
            <p:cNvPr id="35" name="모서리가 둥근 사각형 설명선 34"/>
            <p:cNvSpPr/>
            <p:nvPr/>
          </p:nvSpPr>
          <p:spPr>
            <a:xfrm>
              <a:off x="551155" y="1754554"/>
              <a:ext cx="3569527" cy="1466492"/>
            </a:xfrm>
            <a:prstGeom prst="wedgeRoundRectCallout">
              <a:avLst>
                <a:gd name="adj1" fmla="val -34608"/>
                <a:gd name="adj2" fmla="val 165513"/>
                <a:gd name="adj3" fmla="val 16667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30"/>
            </a:p>
          </p:txBody>
        </p:sp>
      </p:grpSp>
      <p:sp>
        <p:nvSpPr>
          <p:cNvPr id="36" name="Google Shape;366;p44"/>
          <p:cNvSpPr txBox="1"/>
          <p:nvPr/>
        </p:nvSpPr>
        <p:spPr>
          <a:xfrm flipH="1">
            <a:off x="965122" y="1432808"/>
            <a:ext cx="4131547" cy="605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r>
              <a:rPr lang="ko-KR" altLang="en-US" sz="2800" b="1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약을 안전하게 보관합니다</a:t>
            </a:r>
            <a:r>
              <a:rPr lang="en-US" altLang="ko-KR" sz="2800" b="1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.</a:t>
            </a:r>
            <a:endParaRPr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37" name="그림 3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2"/>
          <a:stretch/>
        </p:blipFill>
        <p:spPr>
          <a:xfrm flipH="1">
            <a:off x="182170" y="1543050"/>
            <a:ext cx="2370499" cy="5553978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2429669" y="5048250"/>
            <a:ext cx="3048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Google Shape;429;p50"/>
          <p:cNvSpPr txBox="1"/>
          <p:nvPr/>
        </p:nvSpPr>
        <p:spPr>
          <a:xfrm>
            <a:off x="4206069" y="3591113"/>
            <a:ext cx="2450272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000" b="1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약을 다른 용기에</a:t>
            </a:r>
            <a:endParaRPr lang="en-US" altLang="ko-KR" sz="2000" b="1" dirty="0">
              <a:solidFill>
                <a:srgbClr val="FF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000" b="1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옮기지 않는다</a:t>
            </a:r>
            <a:r>
              <a:rPr lang="en-US" altLang="ko-KR" sz="2000" b="1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.</a:t>
            </a:r>
            <a:endParaRPr sz="2000" b="1" dirty="0">
              <a:solidFill>
                <a:srgbClr val="FF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  <p:sp>
        <p:nvSpPr>
          <p:cNvPr id="29" name="모서리가 둥근 사각형 설명선 28"/>
          <p:cNvSpPr/>
          <p:nvPr/>
        </p:nvSpPr>
        <p:spPr>
          <a:xfrm>
            <a:off x="4055104" y="3487940"/>
            <a:ext cx="2641765" cy="874785"/>
          </a:xfrm>
          <a:prstGeom prst="wedgeRoundRectCallout">
            <a:avLst>
              <a:gd name="adj1" fmla="val 43061"/>
              <a:gd name="adj2" fmla="val 100425"/>
              <a:gd name="adj3" fmla="val 16667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30" name="모서리가 둥근 사각형 설명선 29"/>
          <p:cNvSpPr/>
          <p:nvPr/>
        </p:nvSpPr>
        <p:spPr>
          <a:xfrm>
            <a:off x="8601869" y="2919925"/>
            <a:ext cx="2895600" cy="890897"/>
          </a:xfrm>
          <a:prstGeom prst="wedgeRoundRectCallout">
            <a:avLst>
              <a:gd name="adj1" fmla="val -6472"/>
              <a:gd name="adj2" fmla="val 101699"/>
              <a:gd name="adj3" fmla="val 16667"/>
            </a:avLst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31" name="모서리가 둥근 사각형 설명선 30"/>
          <p:cNvSpPr/>
          <p:nvPr/>
        </p:nvSpPr>
        <p:spPr>
          <a:xfrm>
            <a:off x="8624405" y="2897066"/>
            <a:ext cx="2780731" cy="874785"/>
          </a:xfrm>
          <a:prstGeom prst="wedgeRoundRectCallout">
            <a:avLst>
              <a:gd name="adj1" fmla="val -7429"/>
              <a:gd name="adj2" fmla="val 99466"/>
              <a:gd name="adj3" fmla="val 16667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27" name="Google Shape;431;p50"/>
          <p:cNvSpPr txBox="1"/>
          <p:nvPr/>
        </p:nvSpPr>
        <p:spPr>
          <a:xfrm>
            <a:off x="8664495" y="2982669"/>
            <a:ext cx="2735658" cy="83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000" b="1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냉장 보관해야 하는 </a:t>
            </a:r>
            <a:endParaRPr lang="en-US" altLang="ko-KR" sz="2000" b="1" dirty="0">
              <a:solidFill>
                <a:srgbClr val="FF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000" b="1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약만 냉장고에 보관한다</a:t>
            </a:r>
            <a:r>
              <a:rPr lang="en-US" altLang="ko-KR" sz="2000" b="1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.</a:t>
            </a:r>
            <a:endParaRPr sz="2000" b="1" dirty="0">
              <a:solidFill>
                <a:srgbClr val="FF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  <p:pic>
        <p:nvPicPr>
          <p:cNvPr id="32" name="Google Shape;439;p51"/>
          <p:cNvPicPr preferRelativeResize="0"/>
          <p:nvPr/>
        </p:nvPicPr>
        <p:blipFill rotWithShape="1">
          <a:blip r:embed="rId7" cstate="print">
            <a:alphaModFix/>
          </a:blip>
          <a:srcRect l="30841" r="34579" b="6345"/>
          <a:stretch/>
        </p:blipFill>
        <p:spPr>
          <a:xfrm>
            <a:off x="8982869" y="4320039"/>
            <a:ext cx="1457263" cy="2220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441;p51"/>
          <p:cNvPicPr preferRelativeResize="0"/>
          <p:nvPr/>
        </p:nvPicPr>
        <p:blipFill rotWithShape="1">
          <a:blip r:embed="rId8" cstate="print">
            <a:alphaModFix/>
          </a:blip>
          <a:srcRect l="42056" t="9916" r="26076" b="8504"/>
          <a:stretch/>
        </p:blipFill>
        <p:spPr>
          <a:xfrm>
            <a:off x="6595317" y="4244305"/>
            <a:ext cx="1501922" cy="2162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581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1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9707648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연고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, 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어떻게 바르는 것이 맞을까요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?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46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49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0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sp>
        <p:nvSpPr>
          <p:cNvPr id="5" name="직사각형 4"/>
          <p:cNvSpPr/>
          <p:nvPr/>
        </p:nvSpPr>
        <p:spPr>
          <a:xfrm>
            <a:off x="2429669" y="5048250"/>
            <a:ext cx="3048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Google Shape;453;p53" descr="F:\교재개발\약바로쓰기 운동본부\1-2-2(올바른 복용법)\1-2-2-0032.png"/>
          <p:cNvPicPr preferRelativeResize="0"/>
          <p:nvPr/>
        </p:nvPicPr>
        <p:blipFill rotWithShape="1">
          <a:blip r:embed="rId6">
            <a:alphaModFix/>
          </a:blip>
          <a:srcRect l="37206" t="3306" r="38608"/>
          <a:stretch/>
        </p:blipFill>
        <p:spPr>
          <a:xfrm>
            <a:off x="2963069" y="2053927"/>
            <a:ext cx="1857388" cy="41771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454;p53"/>
          <p:cNvSpPr txBox="1"/>
          <p:nvPr/>
        </p:nvSpPr>
        <p:spPr>
          <a:xfrm>
            <a:off x="1748623" y="1339549"/>
            <a:ext cx="453712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400" b="1" dirty="0">
                <a:solidFill>
                  <a:srgbClr val="00206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Malgun Gothic"/>
                <a:sym typeface="Malgun Gothic"/>
              </a:rPr>
              <a:t>연고는 많이 바를수록 좋아요</a:t>
            </a:r>
            <a:endParaRPr sz="2400" b="1" dirty="0">
              <a:solidFill>
                <a:srgbClr val="00206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Malgun Gothic"/>
              <a:sym typeface="Malgun Gothic"/>
            </a:endParaRPr>
          </a:p>
        </p:txBody>
      </p:sp>
      <p:pic>
        <p:nvPicPr>
          <p:cNvPr id="22" name="Google Shape;456;p53" descr="F:\교재개발\약바로쓰기 운동본부\1-2-2(올바른 복용법)\1-2-2-0039.png"/>
          <p:cNvPicPr preferRelativeResize="0"/>
          <p:nvPr/>
        </p:nvPicPr>
        <p:blipFill rotWithShape="1">
          <a:blip r:embed="rId7">
            <a:alphaModFix/>
          </a:blip>
          <a:srcRect l="39068" t="3306" r="37678" b="2434"/>
          <a:stretch/>
        </p:blipFill>
        <p:spPr>
          <a:xfrm>
            <a:off x="7035035" y="2125365"/>
            <a:ext cx="1785950" cy="407196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457;p53"/>
          <p:cNvSpPr txBox="1"/>
          <p:nvPr/>
        </p:nvSpPr>
        <p:spPr>
          <a:xfrm>
            <a:off x="5998371" y="1339547"/>
            <a:ext cx="41084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400" b="1" dirty="0">
                <a:solidFill>
                  <a:srgbClr val="00206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Malgun Gothic"/>
                <a:sym typeface="Malgun Gothic"/>
              </a:rPr>
              <a:t>연고는 조금씩 얇게 발라요</a:t>
            </a:r>
            <a:endParaRPr sz="2400" b="1" dirty="0">
              <a:solidFill>
                <a:srgbClr val="00206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Malgun Gothic"/>
              <a:sym typeface="Malgun Gothic"/>
            </a:endParaRPr>
          </a:p>
        </p:txBody>
      </p:sp>
      <p:sp>
        <p:nvSpPr>
          <p:cNvPr id="25" name="Google Shape;458;p53"/>
          <p:cNvSpPr/>
          <p:nvPr/>
        </p:nvSpPr>
        <p:spPr>
          <a:xfrm>
            <a:off x="2216770" y="2470015"/>
            <a:ext cx="3168352" cy="3312368"/>
          </a:xfrm>
          <a:prstGeom prst="mathMultiply">
            <a:avLst>
              <a:gd name="adj1" fmla="val 3728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6" name="Google Shape;459;p53"/>
          <p:cNvSpPr/>
          <p:nvPr/>
        </p:nvSpPr>
        <p:spPr>
          <a:xfrm>
            <a:off x="6825281" y="3046079"/>
            <a:ext cx="2232248" cy="2232248"/>
          </a:xfrm>
          <a:prstGeom prst="donut">
            <a:avLst>
              <a:gd name="adj" fmla="val 5361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9312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64;p54" descr="F:\교재개발\약바로쓰기 운동본부\1-2-2(올바른 복용법)\1-2-2-0033.png"/>
          <p:cNvPicPr preferRelativeResize="0"/>
          <p:nvPr/>
        </p:nvPicPr>
        <p:blipFill rotWithShape="1">
          <a:blip r:embed="rId2">
            <a:alphaModFix/>
          </a:blip>
          <a:srcRect l="30696" t="8268" r="25586" b="5741"/>
          <a:stretch/>
        </p:blipFill>
        <p:spPr>
          <a:xfrm>
            <a:off x="2228227" y="2367570"/>
            <a:ext cx="3357586" cy="37147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65;p54"/>
          <p:cNvSpPr txBox="1"/>
          <p:nvPr/>
        </p:nvSpPr>
        <p:spPr>
          <a:xfrm>
            <a:off x="1180221" y="1595432"/>
            <a:ext cx="46085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400" b="1" dirty="0">
                <a:solidFill>
                  <a:srgbClr val="00206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Malgun Gothic"/>
                <a:sym typeface="Malgun Gothic"/>
              </a:rPr>
              <a:t>상처가 나면 일단 연고를 발라요</a:t>
            </a:r>
            <a:endParaRPr sz="2400" b="1" dirty="0">
              <a:solidFill>
                <a:srgbClr val="00206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Malgun Gothic"/>
              <a:sym typeface="Malgun Gothic"/>
            </a:endParaRPr>
          </a:p>
        </p:txBody>
      </p:sp>
      <p:pic>
        <p:nvPicPr>
          <p:cNvPr id="7" name="Google Shape;467;p54" descr="F:\교재개발\약바로쓰기 운동본부\1-4-1(문제)\1-4-1-0008.png"/>
          <p:cNvPicPr preferRelativeResize="0"/>
          <p:nvPr/>
        </p:nvPicPr>
        <p:blipFill rotWithShape="1">
          <a:blip r:embed="rId3">
            <a:alphaModFix/>
          </a:blip>
          <a:srcRect l="34417" t="4961" r="33957" b="7394"/>
          <a:stretch/>
        </p:blipFill>
        <p:spPr>
          <a:xfrm>
            <a:off x="6639749" y="2238374"/>
            <a:ext cx="2428892" cy="378621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68;p54"/>
          <p:cNvSpPr txBox="1"/>
          <p:nvPr/>
        </p:nvSpPr>
        <p:spPr>
          <a:xfrm>
            <a:off x="6211121" y="1595432"/>
            <a:ext cx="41084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400" b="1">
                <a:solidFill>
                  <a:srgbClr val="00206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Malgun Gothic"/>
                <a:sym typeface="Malgun Gothic"/>
              </a:rPr>
              <a:t>상처를 깨끗이 씻고 발라요</a:t>
            </a:r>
            <a:endParaRPr sz="2400" b="1">
              <a:solidFill>
                <a:srgbClr val="00206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Malgun Gothic"/>
              <a:sym typeface="Malgun Gothic"/>
            </a:endParaRPr>
          </a:p>
        </p:txBody>
      </p:sp>
      <p:sp>
        <p:nvSpPr>
          <p:cNvPr id="9" name="Google Shape;469;p54"/>
          <p:cNvSpPr/>
          <p:nvPr/>
        </p:nvSpPr>
        <p:spPr>
          <a:xfrm>
            <a:off x="2124869" y="2712220"/>
            <a:ext cx="3168352" cy="3312368"/>
          </a:xfrm>
          <a:prstGeom prst="mathMultiply">
            <a:avLst>
              <a:gd name="adj1" fmla="val 3079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0" name="Google Shape;470;p54"/>
          <p:cNvSpPr/>
          <p:nvPr/>
        </p:nvSpPr>
        <p:spPr>
          <a:xfrm>
            <a:off x="6930631" y="3157948"/>
            <a:ext cx="2232248" cy="2232248"/>
          </a:xfrm>
          <a:prstGeom prst="donut">
            <a:avLst>
              <a:gd name="adj" fmla="val 4441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11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12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9707648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연고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, 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어떻게 바르는 것이 맞을까요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?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16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7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8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9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0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894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12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9707648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안약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, 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어떻게 사용할까요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?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16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7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8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9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0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pic>
        <p:nvPicPr>
          <p:cNvPr id="21" name="Google Shape;480;p56" descr="F:\교재개발\약바로쓰기 운동본부\1-2-2(올바른 복용법)\1-2-2-0034.png"/>
          <p:cNvPicPr preferRelativeResize="0"/>
          <p:nvPr/>
        </p:nvPicPr>
        <p:blipFill rotWithShape="1">
          <a:blip r:embed="rId5">
            <a:alphaModFix/>
          </a:blip>
          <a:srcRect l="39068" t="6614" r="33957"/>
          <a:stretch/>
        </p:blipFill>
        <p:spPr>
          <a:xfrm>
            <a:off x="2476944" y="1956525"/>
            <a:ext cx="2071702" cy="403424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481;p56"/>
          <p:cNvSpPr txBox="1"/>
          <p:nvPr/>
        </p:nvSpPr>
        <p:spPr>
          <a:xfrm>
            <a:off x="1331419" y="1093053"/>
            <a:ext cx="460853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400" b="1" dirty="0">
                <a:solidFill>
                  <a:srgbClr val="00206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Malgun Gothic"/>
                <a:sym typeface="Malgun Gothic"/>
              </a:rPr>
              <a:t>안약은 많이 넣을수록</a:t>
            </a:r>
            <a:endParaRPr sz="2400" b="1" dirty="0">
              <a:solidFill>
                <a:srgbClr val="00206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Malgun Gothic"/>
              <a:sym typeface="Malgun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400" b="1" dirty="0">
                <a:solidFill>
                  <a:srgbClr val="00206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Malgun Gothic"/>
                <a:sym typeface="Malgun Gothic"/>
              </a:rPr>
              <a:t>빨리 나아요</a:t>
            </a:r>
            <a:endParaRPr sz="2400" b="1" dirty="0">
              <a:solidFill>
                <a:srgbClr val="00206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Malgun Gothic"/>
              <a:sym typeface="Malgun Gothic"/>
            </a:endParaRPr>
          </a:p>
        </p:txBody>
      </p:sp>
      <p:sp>
        <p:nvSpPr>
          <p:cNvPr id="24" name="Google Shape;483;p56"/>
          <p:cNvSpPr txBox="1"/>
          <p:nvPr/>
        </p:nvSpPr>
        <p:spPr>
          <a:xfrm>
            <a:off x="6115865" y="1252914"/>
            <a:ext cx="410849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400" b="1" dirty="0">
                <a:solidFill>
                  <a:srgbClr val="00206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Malgun Gothic"/>
                <a:sym typeface="Malgun Gothic"/>
              </a:rPr>
              <a:t>정해진 사용법대로 넣어요</a:t>
            </a:r>
            <a:endParaRPr sz="2400" b="1" dirty="0">
              <a:solidFill>
                <a:srgbClr val="00206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Malgun Gothic"/>
              <a:sym typeface="Malgun Gothic"/>
            </a:endParaRPr>
          </a:p>
        </p:txBody>
      </p:sp>
      <p:pic>
        <p:nvPicPr>
          <p:cNvPr id="25" name="Google Shape;484;p56" descr="F:\교재개발\약바로쓰기 운동본부\1-2-2(올바른 복용법)\1-2-2-0041.png"/>
          <p:cNvPicPr preferRelativeResize="0"/>
          <p:nvPr/>
        </p:nvPicPr>
        <p:blipFill rotWithShape="1">
          <a:blip r:embed="rId6">
            <a:alphaModFix/>
          </a:blip>
          <a:srcRect l="23254" t="3306" r="33027"/>
          <a:stretch/>
        </p:blipFill>
        <p:spPr>
          <a:xfrm>
            <a:off x="6258741" y="1895856"/>
            <a:ext cx="3357586" cy="417712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485;p56"/>
          <p:cNvSpPr/>
          <p:nvPr/>
        </p:nvSpPr>
        <p:spPr>
          <a:xfrm>
            <a:off x="1870972" y="2372613"/>
            <a:ext cx="3168352" cy="3312368"/>
          </a:xfrm>
          <a:prstGeom prst="mathMultiply">
            <a:avLst>
              <a:gd name="adj1" fmla="val 2431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7" name="Google Shape;486;p56"/>
          <p:cNvSpPr/>
          <p:nvPr/>
        </p:nvSpPr>
        <p:spPr>
          <a:xfrm>
            <a:off x="7193705" y="2671414"/>
            <a:ext cx="2232248" cy="2232248"/>
          </a:xfrm>
          <a:prstGeom prst="donut">
            <a:avLst>
              <a:gd name="adj" fmla="val 4443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411872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12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9707648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안약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, 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어떻게 사용할까요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?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16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7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8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9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0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sp>
        <p:nvSpPr>
          <p:cNvPr id="28" name="Google Shape;492;p57"/>
          <p:cNvSpPr txBox="1"/>
          <p:nvPr/>
        </p:nvSpPr>
        <p:spPr>
          <a:xfrm>
            <a:off x="6071697" y="1142994"/>
            <a:ext cx="410849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400" b="1" dirty="0">
                <a:solidFill>
                  <a:srgbClr val="00206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Malgun Gothic"/>
                <a:sym typeface="Malgun Gothic"/>
              </a:rPr>
              <a:t>안약 넣은 후에 30초 이상</a:t>
            </a:r>
            <a:endParaRPr sz="2400" b="1" dirty="0">
              <a:solidFill>
                <a:srgbClr val="00206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Malgun Gothic"/>
              <a:sym typeface="Malgun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400" b="1" dirty="0">
                <a:solidFill>
                  <a:srgbClr val="00206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Malgun Gothic"/>
                <a:sym typeface="Malgun Gothic"/>
              </a:rPr>
              <a:t>고개를 젖히고 기다려요</a:t>
            </a:r>
            <a:endParaRPr sz="2400" b="1" dirty="0">
              <a:solidFill>
                <a:srgbClr val="00206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Malgun Gothic"/>
              <a:sym typeface="Malgun Gothic"/>
            </a:endParaRPr>
          </a:p>
        </p:txBody>
      </p:sp>
      <p:pic>
        <p:nvPicPr>
          <p:cNvPr id="29" name="Google Shape;493;p57" descr="F:\교재개발\약바로쓰기 운동본부\1-2-2(올바른 복용법)\1-2-2-0042.png"/>
          <p:cNvPicPr preferRelativeResize="0"/>
          <p:nvPr/>
        </p:nvPicPr>
        <p:blipFill rotWithShape="1">
          <a:blip r:embed="rId5">
            <a:alphaModFix/>
          </a:blip>
          <a:srcRect l="29765" t="3306" r="33027"/>
          <a:stretch/>
        </p:blipFill>
        <p:spPr>
          <a:xfrm>
            <a:off x="6571763" y="2037968"/>
            <a:ext cx="2857520" cy="417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494;p57" descr="F:\교재개발\약바로쓰기 운동본부\1-2-2(올바른 복용법)\1-2-2-0035.png"/>
          <p:cNvPicPr preferRelativeResize="0"/>
          <p:nvPr/>
        </p:nvPicPr>
        <p:blipFill rotWithShape="1">
          <a:blip r:embed="rId6">
            <a:alphaModFix/>
          </a:blip>
          <a:srcRect l="29765" t="3306" r="23725" b="4088"/>
          <a:stretch/>
        </p:blipFill>
        <p:spPr>
          <a:xfrm>
            <a:off x="1896269" y="2000250"/>
            <a:ext cx="3571900" cy="400052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495;p57"/>
          <p:cNvSpPr txBox="1"/>
          <p:nvPr/>
        </p:nvSpPr>
        <p:spPr>
          <a:xfrm>
            <a:off x="1861395" y="1142996"/>
            <a:ext cx="38210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400" b="1" dirty="0">
                <a:solidFill>
                  <a:srgbClr val="00206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Malgun Gothic"/>
                <a:sym typeface="Malgun Gothic"/>
              </a:rPr>
              <a:t>안약 넣고 바로 움직여요</a:t>
            </a:r>
            <a:endParaRPr sz="2400" b="1" dirty="0">
              <a:solidFill>
                <a:srgbClr val="00206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Malgun Gothic"/>
              <a:sym typeface="Malgun Gothic"/>
            </a:endParaRPr>
          </a:p>
        </p:txBody>
      </p:sp>
      <p:sp>
        <p:nvSpPr>
          <p:cNvPr id="32" name="Google Shape;496;p57"/>
          <p:cNvSpPr/>
          <p:nvPr/>
        </p:nvSpPr>
        <p:spPr>
          <a:xfrm>
            <a:off x="2007226" y="2273462"/>
            <a:ext cx="3168352" cy="3312368"/>
          </a:xfrm>
          <a:prstGeom prst="mathMultiply">
            <a:avLst>
              <a:gd name="adj1" fmla="val 3728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3" name="Google Shape;497;p57"/>
          <p:cNvSpPr/>
          <p:nvPr/>
        </p:nvSpPr>
        <p:spPr>
          <a:xfrm>
            <a:off x="7149537" y="2777518"/>
            <a:ext cx="2232248" cy="2232248"/>
          </a:xfrm>
          <a:prstGeom prst="donut">
            <a:avLst>
              <a:gd name="adj" fmla="val 5821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8064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그룹 35"/>
          <p:cNvGrpSpPr/>
          <p:nvPr/>
        </p:nvGrpSpPr>
        <p:grpSpPr>
          <a:xfrm>
            <a:off x="7687469" y="1414789"/>
            <a:ext cx="4029869" cy="4764815"/>
            <a:chOff x="5217714" y="2054251"/>
            <a:chExt cx="4068254" cy="2481562"/>
          </a:xfrm>
        </p:grpSpPr>
        <p:sp>
          <p:nvSpPr>
            <p:cNvPr id="2" name="object 2"/>
            <p:cNvSpPr/>
            <p:nvPr/>
          </p:nvSpPr>
          <p:spPr>
            <a:xfrm>
              <a:off x="5217714" y="2054251"/>
              <a:ext cx="4067753" cy="2481536"/>
            </a:xfrm>
            <a:custGeom>
              <a:avLst/>
              <a:gdLst/>
              <a:ahLst/>
              <a:cxnLst/>
              <a:rect l="l" t="t" r="r" b="b"/>
              <a:pathLst>
                <a:path w="2886075" h="3497579">
                  <a:moveTo>
                    <a:pt x="975207" y="0"/>
                  </a:moveTo>
                  <a:lnTo>
                    <a:pt x="927112" y="1132"/>
                  </a:lnTo>
                  <a:lnTo>
                    <a:pt x="879351" y="4483"/>
                  </a:lnTo>
                  <a:lnTo>
                    <a:pt x="831939" y="10051"/>
                  </a:lnTo>
                  <a:lnTo>
                    <a:pt x="784890" y="17837"/>
                  </a:lnTo>
                  <a:lnTo>
                    <a:pt x="738216" y="27839"/>
                  </a:lnTo>
                  <a:lnTo>
                    <a:pt x="691931" y="40058"/>
                  </a:lnTo>
                  <a:lnTo>
                    <a:pt x="646048" y="54493"/>
                  </a:lnTo>
                  <a:lnTo>
                    <a:pt x="600582" y="71145"/>
                  </a:lnTo>
                  <a:lnTo>
                    <a:pt x="556386" y="89681"/>
                  </a:lnTo>
                  <a:lnTo>
                    <a:pt x="513648" y="110235"/>
                  </a:lnTo>
                  <a:lnTo>
                    <a:pt x="472495" y="132753"/>
                  </a:lnTo>
                  <a:lnTo>
                    <a:pt x="433057" y="157175"/>
                  </a:lnTo>
                  <a:lnTo>
                    <a:pt x="395446" y="183599"/>
                  </a:lnTo>
                  <a:lnTo>
                    <a:pt x="357725" y="213304"/>
                  </a:lnTo>
                  <a:lnTo>
                    <a:pt x="319973" y="246230"/>
                  </a:lnTo>
                  <a:lnTo>
                    <a:pt x="282270" y="282320"/>
                  </a:lnTo>
                  <a:lnTo>
                    <a:pt x="246188" y="320015"/>
                  </a:lnTo>
                  <a:lnTo>
                    <a:pt x="213285" y="357744"/>
                  </a:lnTo>
                  <a:lnTo>
                    <a:pt x="183584" y="395461"/>
                  </a:lnTo>
                  <a:lnTo>
                    <a:pt x="157111" y="433120"/>
                  </a:lnTo>
                  <a:lnTo>
                    <a:pt x="132718" y="472524"/>
                  </a:lnTo>
                  <a:lnTo>
                    <a:pt x="110216" y="513661"/>
                  </a:lnTo>
                  <a:lnTo>
                    <a:pt x="89667" y="556393"/>
                  </a:lnTo>
                  <a:lnTo>
                    <a:pt x="71132" y="600582"/>
                  </a:lnTo>
                  <a:lnTo>
                    <a:pt x="54435" y="646108"/>
                  </a:lnTo>
                  <a:lnTo>
                    <a:pt x="39974" y="692041"/>
                  </a:lnTo>
                  <a:lnTo>
                    <a:pt x="27747" y="738365"/>
                  </a:lnTo>
                  <a:lnTo>
                    <a:pt x="17749" y="785061"/>
                  </a:lnTo>
                  <a:lnTo>
                    <a:pt x="9979" y="832111"/>
                  </a:lnTo>
                  <a:lnTo>
                    <a:pt x="4433" y="879498"/>
                  </a:lnTo>
                  <a:lnTo>
                    <a:pt x="1107" y="927202"/>
                  </a:lnTo>
                  <a:lnTo>
                    <a:pt x="0" y="975207"/>
                  </a:lnTo>
                  <a:lnTo>
                    <a:pt x="1431" y="1028529"/>
                  </a:lnTo>
                  <a:lnTo>
                    <a:pt x="5726" y="1081205"/>
                  </a:lnTo>
                  <a:lnTo>
                    <a:pt x="12882" y="1133223"/>
                  </a:lnTo>
                  <a:lnTo>
                    <a:pt x="22897" y="1184569"/>
                  </a:lnTo>
                  <a:lnTo>
                    <a:pt x="35769" y="1235229"/>
                  </a:lnTo>
                  <a:lnTo>
                    <a:pt x="51496" y="1285191"/>
                  </a:lnTo>
                  <a:lnTo>
                    <a:pt x="70078" y="1334439"/>
                  </a:lnTo>
                  <a:lnTo>
                    <a:pt x="74777" y="1346974"/>
                  </a:lnTo>
                  <a:lnTo>
                    <a:pt x="92345" y="1385412"/>
                  </a:lnTo>
                  <a:lnTo>
                    <a:pt x="111629" y="1422920"/>
                  </a:lnTo>
                  <a:lnTo>
                    <a:pt x="132624" y="1459410"/>
                  </a:lnTo>
                  <a:lnTo>
                    <a:pt x="155320" y="1494789"/>
                  </a:lnTo>
                  <a:lnTo>
                    <a:pt x="182814" y="1533164"/>
                  </a:lnTo>
                  <a:lnTo>
                    <a:pt x="213147" y="1571385"/>
                  </a:lnTo>
                  <a:lnTo>
                    <a:pt x="246303" y="1609341"/>
                  </a:lnTo>
                  <a:lnTo>
                    <a:pt x="282270" y="1646923"/>
                  </a:lnTo>
                  <a:lnTo>
                    <a:pt x="2132647" y="3497313"/>
                  </a:lnTo>
                  <a:lnTo>
                    <a:pt x="2886024" y="2743936"/>
                  </a:lnTo>
                  <a:lnTo>
                    <a:pt x="2886024" y="1521476"/>
                  </a:lnTo>
                  <a:lnTo>
                    <a:pt x="1646859" y="282320"/>
                  </a:lnTo>
                  <a:lnTo>
                    <a:pt x="1609287" y="246353"/>
                  </a:lnTo>
                  <a:lnTo>
                    <a:pt x="1571347" y="213185"/>
                  </a:lnTo>
                  <a:lnTo>
                    <a:pt x="1533133" y="182851"/>
                  </a:lnTo>
                  <a:lnTo>
                    <a:pt x="1494739" y="155384"/>
                  </a:lnTo>
                  <a:lnTo>
                    <a:pt x="1456502" y="130981"/>
                  </a:lnTo>
                  <a:lnTo>
                    <a:pt x="1416956" y="108524"/>
                  </a:lnTo>
                  <a:lnTo>
                    <a:pt x="1376265" y="88072"/>
                  </a:lnTo>
                  <a:lnTo>
                    <a:pt x="1335484" y="70078"/>
                  </a:lnTo>
                  <a:lnTo>
                    <a:pt x="1334427" y="70078"/>
                  </a:lnTo>
                  <a:lnTo>
                    <a:pt x="1289290" y="52759"/>
                  </a:lnTo>
                  <a:lnTo>
                    <a:pt x="1244895" y="38004"/>
                  </a:lnTo>
                  <a:lnTo>
                    <a:pt x="1201371" y="25840"/>
                  </a:lnTo>
                  <a:lnTo>
                    <a:pt x="1158849" y="16294"/>
                  </a:lnTo>
                  <a:lnTo>
                    <a:pt x="1116353" y="9188"/>
                  </a:lnTo>
                  <a:lnTo>
                    <a:pt x="1071495" y="4094"/>
                  </a:lnTo>
                  <a:lnTo>
                    <a:pt x="1024404" y="1026"/>
                  </a:lnTo>
                  <a:lnTo>
                    <a:pt x="975207" y="0"/>
                  </a:lnTo>
                  <a:close/>
                </a:path>
                <a:path w="2886075" h="3497579">
                  <a:moveTo>
                    <a:pt x="1334592" y="69684"/>
                  </a:moveTo>
                  <a:lnTo>
                    <a:pt x="1334427" y="70078"/>
                  </a:lnTo>
                  <a:lnTo>
                    <a:pt x="1335484" y="70078"/>
                  </a:lnTo>
                  <a:lnTo>
                    <a:pt x="1334592" y="69684"/>
                  </a:lnTo>
                  <a:close/>
                </a:path>
              </a:pathLst>
            </a:custGeom>
            <a:solidFill>
              <a:srgbClr val="C0B8D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" name="object 3"/>
            <p:cNvSpPr/>
            <p:nvPr/>
          </p:nvSpPr>
          <p:spPr>
            <a:xfrm>
              <a:off x="6300229" y="2117802"/>
              <a:ext cx="2985704" cy="2418011"/>
            </a:xfrm>
            <a:custGeom>
              <a:avLst/>
              <a:gdLst/>
              <a:ahLst/>
              <a:cxnLst/>
              <a:rect l="l" t="t" r="r" b="b"/>
              <a:pathLst>
                <a:path w="2118359" h="3408045">
                  <a:moveTo>
                    <a:pt x="2117978" y="0"/>
                  </a:moveTo>
                  <a:lnTo>
                    <a:pt x="2074359" y="22092"/>
                  </a:lnTo>
                  <a:lnTo>
                    <a:pt x="2037894" y="43101"/>
                  </a:lnTo>
                  <a:lnTo>
                    <a:pt x="2002523" y="65812"/>
                  </a:lnTo>
                  <a:lnTo>
                    <a:pt x="1964148" y="93306"/>
                  </a:lnTo>
                  <a:lnTo>
                    <a:pt x="1925928" y="123637"/>
                  </a:lnTo>
                  <a:lnTo>
                    <a:pt x="1887971" y="156790"/>
                  </a:lnTo>
                  <a:lnTo>
                    <a:pt x="1850389" y="192749"/>
                  </a:lnTo>
                  <a:lnTo>
                    <a:pt x="0" y="2043139"/>
                  </a:lnTo>
                  <a:lnTo>
                    <a:pt x="1364602" y="3407741"/>
                  </a:lnTo>
                  <a:lnTo>
                    <a:pt x="2117978" y="2654371"/>
                  </a:lnTo>
                  <a:lnTo>
                    <a:pt x="2117978" y="0"/>
                  </a:lnTo>
                  <a:close/>
                </a:path>
              </a:pathLst>
            </a:custGeom>
            <a:solidFill>
              <a:srgbClr val="C9C2E0"/>
            </a:solidFill>
          </p:spPr>
          <p:txBody>
            <a:bodyPr wrap="square" lIns="0" tIns="0" rIns="0" bIns="0" rtlCol="0"/>
            <a:lstStyle/>
            <a:p>
              <a:endParaRPr sz="2270"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6300264" y="3567420"/>
              <a:ext cx="2985704" cy="968196"/>
            </a:xfrm>
            <a:custGeom>
              <a:avLst/>
              <a:gdLst/>
              <a:ahLst/>
              <a:cxnLst/>
              <a:rect l="l" t="t" r="r" b="b"/>
              <a:pathLst>
                <a:path w="2118359" h="1364614">
                  <a:moveTo>
                    <a:pt x="2117953" y="0"/>
                  </a:moveTo>
                  <a:lnTo>
                    <a:pt x="0" y="0"/>
                  </a:lnTo>
                  <a:lnTo>
                    <a:pt x="1364576" y="1364576"/>
                  </a:lnTo>
                  <a:lnTo>
                    <a:pt x="2117953" y="611200"/>
                  </a:lnTo>
                  <a:lnTo>
                    <a:pt x="2117953" y="0"/>
                  </a:lnTo>
                  <a:close/>
                </a:path>
              </a:pathLst>
            </a:custGeom>
            <a:solidFill>
              <a:srgbClr val="DBD7EB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524669" y="538483"/>
            <a:ext cx="2138469" cy="639667"/>
          </a:xfrm>
          <a:prstGeom prst="rect">
            <a:avLst/>
          </a:prstGeom>
        </p:spPr>
        <p:txBody>
          <a:bodyPr vert="horz" wrap="square" lIns="0" tIns="18420" rIns="0" bIns="0" rtlCol="0">
            <a:spAutoFit/>
          </a:bodyPr>
          <a:lstStyle/>
          <a:p>
            <a:pPr marL="16019">
              <a:spcBef>
                <a:spcPts val="144"/>
              </a:spcBef>
            </a:pPr>
            <a:r>
              <a:rPr lang="en-US" altLang="ko-KR" sz="4036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[ </a:t>
            </a:r>
            <a:r>
              <a:rPr sz="4036" dirty="0" err="1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순</a:t>
            </a:r>
            <a:r>
              <a:rPr lang="en-US" altLang="ko-KR" sz="4036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sz="4036" dirty="0" err="1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서</a:t>
            </a:r>
            <a:r>
              <a:rPr lang="en-US" altLang="ko-KR" sz="4036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]</a:t>
            </a:r>
            <a:endParaRPr sz="4036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76249" y="1722057"/>
            <a:ext cx="5825420" cy="4082869"/>
          </a:xfrm>
          <a:prstGeom prst="rect">
            <a:avLst/>
          </a:prstGeom>
        </p:spPr>
        <p:txBody>
          <a:bodyPr vert="horz" wrap="square" lIns="0" tIns="20023" rIns="0" bIns="0" rtlCol="0">
            <a:spAutoFit/>
          </a:bodyPr>
          <a:lstStyle/>
          <a:p>
            <a:pPr marL="273116" indent="-257097">
              <a:buAutoNum type="arabicPeriod"/>
              <a:tabLst>
                <a:tab pos="273917" algn="l"/>
              </a:tabLst>
            </a:pPr>
            <a:r>
              <a:rPr lang="en-US" sz="2400" dirty="0"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 </a:t>
            </a:r>
            <a:r>
              <a:rPr lang="ko-KR" altLang="en-US" sz="2400" dirty="0"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의약품에 대하여 알아보기</a:t>
            </a:r>
            <a:endParaRPr sz="2400" dirty="0"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  <a:p>
            <a:pPr>
              <a:buClr>
                <a:srgbClr val="595857"/>
              </a:buClr>
              <a:buFont typeface="Malgun Gothic"/>
              <a:buAutoNum type="arabicPeriod"/>
            </a:pPr>
            <a:endParaRPr sz="2400" dirty="0">
              <a:latin typeface="NanumBarunGothic" panose="020B0603020101020101" pitchFamily="34" charset="-127"/>
              <a:ea typeface="NanumBarunGothic" panose="020B0603020101020101" pitchFamily="34" charset="-127"/>
              <a:cs typeface="Times New Roman"/>
            </a:endParaRPr>
          </a:p>
          <a:p>
            <a:pPr marL="273116" indent="-257097">
              <a:buAutoNum type="arabicPeriod"/>
              <a:tabLst>
                <a:tab pos="273917" algn="l"/>
              </a:tabLst>
            </a:pPr>
            <a:r>
              <a:rPr lang="en-US" sz="2400" dirty="0"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  </a:t>
            </a:r>
            <a:r>
              <a:rPr lang="ko-KR" altLang="en-US" sz="2400" dirty="0">
                <a:latin typeface="NanumBarunGothic" panose="020B0603020101020101" pitchFamily="34" charset="-127"/>
                <a:ea typeface="NanumBarunGothic" panose="020B0603020101020101" pitchFamily="34" charset="-127"/>
                <a:cs typeface="Malgun Gothic"/>
              </a:rPr>
              <a:t>의약품의 올바른 사용법</a:t>
            </a:r>
            <a:endParaRPr lang="en-US" altLang="ko-KR" sz="2400" dirty="0">
              <a:latin typeface="NanumBarunGothic" panose="020B0603020101020101" pitchFamily="34" charset="-127"/>
              <a:ea typeface="NanumBarunGothic" panose="020B0603020101020101" pitchFamily="34" charset="-127"/>
              <a:cs typeface="Malgun Gothic"/>
            </a:endParaRPr>
          </a:p>
          <a:p>
            <a:pPr marL="273116" indent="-257097">
              <a:buAutoNum type="arabicPeriod"/>
              <a:tabLst>
                <a:tab pos="273917" algn="l"/>
              </a:tabLst>
            </a:pPr>
            <a:endParaRPr lang="en-US" altLang="ko-KR" sz="2400" dirty="0">
              <a:latin typeface="NanumBarunGothic" panose="020B0603020101020101" pitchFamily="34" charset="-127"/>
              <a:ea typeface="NanumBarunGothic" panose="020B0603020101020101" pitchFamily="34" charset="-127"/>
              <a:cs typeface="Times New Roman"/>
            </a:endParaRPr>
          </a:p>
          <a:p>
            <a:pPr marL="273116" indent="-257097">
              <a:buAutoNum type="arabicPeriod"/>
              <a:tabLst>
                <a:tab pos="273917" algn="l"/>
              </a:tabLst>
            </a:pPr>
            <a:r>
              <a:rPr lang="en-US" altLang="ko-KR" sz="2400" dirty="0">
                <a:latin typeface="NanumBarunGothic" panose="020B0603020101020101" pitchFamily="34" charset="-127"/>
                <a:ea typeface="NanumBarunGothic" panose="020B0603020101020101" pitchFamily="34" charset="-127"/>
                <a:cs typeface="Times New Roman"/>
              </a:rPr>
              <a:t> </a:t>
            </a:r>
            <a:r>
              <a:rPr lang="ko-KR" altLang="en-US" sz="2400" dirty="0">
                <a:latin typeface="NanumBarunGothic" panose="020B0603020101020101" pitchFamily="34" charset="-127"/>
                <a:ea typeface="NanumBarunGothic" panose="020B0603020101020101" pitchFamily="34" charset="-127"/>
                <a:cs typeface="Times New Roman"/>
              </a:rPr>
              <a:t>안전한 의약품 사용을 위한 수칙</a:t>
            </a:r>
            <a:endParaRPr lang="en-US" altLang="ko-KR" sz="2400" dirty="0">
              <a:latin typeface="NanumBarunGothic" panose="020B0603020101020101" pitchFamily="34" charset="-127"/>
              <a:ea typeface="NanumBarunGothic" panose="020B0603020101020101" pitchFamily="34" charset="-127"/>
              <a:cs typeface="Times New Roman"/>
            </a:endParaRPr>
          </a:p>
          <a:p>
            <a:pPr marL="273116" indent="-257097">
              <a:buAutoNum type="arabicPeriod"/>
              <a:tabLst>
                <a:tab pos="273917" algn="l"/>
              </a:tabLst>
            </a:pPr>
            <a:endParaRPr lang="en-US" altLang="ko-KR" sz="2400" dirty="0">
              <a:latin typeface="NanumBarunGothic" panose="020B0603020101020101" pitchFamily="34" charset="-127"/>
              <a:ea typeface="NanumBarunGothic" panose="020B0603020101020101" pitchFamily="34" charset="-127"/>
              <a:cs typeface="Times New Roman"/>
            </a:endParaRPr>
          </a:p>
          <a:p>
            <a:pPr marL="273116" indent="-257097">
              <a:buAutoNum type="arabicPeriod"/>
              <a:tabLst>
                <a:tab pos="273917" algn="l"/>
              </a:tabLst>
            </a:pPr>
            <a:r>
              <a:rPr lang="ko-KR" altLang="en-US" sz="2400" dirty="0">
                <a:latin typeface="NanumBarunGothic" panose="020B0603020101020101" pitchFamily="34" charset="-127"/>
                <a:ea typeface="NanumBarunGothic" panose="020B0603020101020101" pitchFamily="34" charset="-127"/>
                <a:cs typeface="Times New Roman"/>
              </a:rPr>
              <a:t> 연고와 안약 사용법</a:t>
            </a:r>
            <a:endParaRPr lang="en-US" altLang="ko-KR" sz="2400" dirty="0">
              <a:latin typeface="NanumBarunGothic" panose="020B0603020101020101" pitchFamily="34" charset="-127"/>
              <a:ea typeface="NanumBarunGothic" panose="020B0603020101020101" pitchFamily="34" charset="-127"/>
              <a:cs typeface="Times New Roman"/>
            </a:endParaRPr>
          </a:p>
          <a:p>
            <a:pPr marL="273116" indent="-257097">
              <a:buAutoNum type="arabicPeriod"/>
              <a:tabLst>
                <a:tab pos="273917" algn="l"/>
              </a:tabLst>
            </a:pPr>
            <a:endParaRPr lang="en-US" altLang="ko-KR" sz="2400" dirty="0">
              <a:latin typeface="NanumBarunGothic" panose="020B0603020101020101" pitchFamily="34" charset="-127"/>
              <a:ea typeface="NanumBarunGothic" panose="020B0603020101020101" pitchFamily="34" charset="-127"/>
              <a:cs typeface="Times New Roman"/>
            </a:endParaRPr>
          </a:p>
          <a:p>
            <a:pPr marL="273116" indent="-257097">
              <a:buAutoNum type="arabicPeriod"/>
              <a:tabLst>
                <a:tab pos="273917" algn="l"/>
              </a:tabLst>
            </a:pPr>
            <a:r>
              <a:rPr lang="ko-KR" altLang="en-US" sz="2400" dirty="0">
                <a:latin typeface="NanumBarunGothic" panose="020B0603020101020101" pitchFamily="34" charset="-127"/>
                <a:ea typeface="NanumBarunGothic" panose="020B0603020101020101" pitchFamily="34" charset="-127"/>
                <a:cs typeface="Times New Roman"/>
              </a:rPr>
              <a:t> 의약품의 이상반응</a:t>
            </a:r>
            <a:endParaRPr lang="en-US" altLang="ko-KR" sz="2400" dirty="0">
              <a:latin typeface="NanumBarunGothic" panose="020B0603020101020101" pitchFamily="34" charset="-127"/>
              <a:ea typeface="NanumBarunGothic" panose="020B0603020101020101" pitchFamily="34" charset="-127"/>
              <a:cs typeface="Times New Roman"/>
            </a:endParaRPr>
          </a:p>
          <a:p>
            <a:pPr marL="273116" indent="-257097">
              <a:buAutoNum type="arabicPeriod"/>
              <a:tabLst>
                <a:tab pos="273917" algn="l"/>
              </a:tabLst>
            </a:pPr>
            <a:endParaRPr lang="en-US" altLang="ko-KR" sz="2400" dirty="0">
              <a:latin typeface="NanumBarunGothic" panose="020B0603020101020101" pitchFamily="34" charset="-127"/>
              <a:ea typeface="NanumBarunGothic" panose="020B0603020101020101" pitchFamily="34" charset="-127"/>
              <a:cs typeface="Times New Roman"/>
            </a:endParaRPr>
          </a:p>
          <a:p>
            <a:pPr marL="273116" indent="-257097">
              <a:buAutoNum type="arabicPeriod"/>
              <a:tabLst>
                <a:tab pos="273917" algn="l"/>
              </a:tabLst>
            </a:pPr>
            <a:r>
              <a:rPr lang="ko-KR" altLang="en-US" sz="2400" dirty="0">
                <a:latin typeface="NanumBarunGothic" panose="020B0603020101020101" pitchFamily="34" charset="-127"/>
                <a:ea typeface="NanumBarunGothic" panose="020B0603020101020101" pitchFamily="34" charset="-127"/>
                <a:cs typeface="Times New Roman"/>
              </a:rPr>
              <a:t> 안전한 약 사용 </a:t>
            </a:r>
            <a:r>
              <a:rPr lang="en-US" altLang="ko-KR" sz="2400" dirty="0">
                <a:latin typeface="NanumBarunGothic" panose="020B0603020101020101" pitchFamily="34" charset="-127"/>
                <a:ea typeface="NanumBarunGothic" panose="020B0603020101020101" pitchFamily="34" charset="-127"/>
                <a:cs typeface="Times New Roman"/>
              </a:rPr>
              <a:t>3</a:t>
            </a:r>
            <a:r>
              <a:rPr lang="ko-KR" altLang="en-US" sz="2400" dirty="0">
                <a:latin typeface="NanumBarunGothic" panose="020B0603020101020101" pitchFamily="34" charset="-127"/>
                <a:ea typeface="NanumBarunGothic" panose="020B0603020101020101" pitchFamily="34" charset="-127"/>
                <a:cs typeface="Times New Roman"/>
              </a:rPr>
              <a:t>단계</a:t>
            </a:r>
            <a:endParaRPr lang="en-US" altLang="ko-KR" sz="2400" dirty="0">
              <a:latin typeface="NanumBarunGothic" panose="020B0603020101020101" pitchFamily="34" charset="-127"/>
              <a:ea typeface="NanumBarunGothic" panose="020B0603020101020101" pitchFamily="34" charset="-127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12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9707648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약의 이상반응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16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7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8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9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0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pic>
        <p:nvPicPr>
          <p:cNvPr id="21" name="Google Shape;502;p58" descr="article-1170663-047CC408000005DC-599_468x376.jpg"/>
          <p:cNvPicPr preferRelativeResize="0"/>
          <p:nvPr/>
        </p:nvPicPr>
        <p:blipFill rotWithShape="1">
          <a:blip r:embed="rId5">
            <a:alphaModFix/>
          </a:blip>
          <a:srcRect b="5172"/>
          <a:stretch/>
        </p:blipFill>
        <p:spPr>
          <a:xfrm>
            <a:off x="566236" y="1687669"/>
            <a:ext cx="6075577" cy="35558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모서리가 둥근 사각형 설명선 23"/>
          <p:cNvSpPr/>
          <p:nvPr/>
        </p:nvSpPr>
        <p:spPr>
          <a:xfrm>
            <a:off x="6925469" y="1771650"/>
            <a:ext cx="4576916" cy="1207449"/>
          </a:xfrm>
          <a:prstGeom prst="wedgeRoundRectCallout">
            <a:avLst>
              <a:gd name="adj1" fmla="val -72647"/>
              <a:gd name="adj2" fmla="val 47825"/>
              <a:gd name="adj3" fmla="val 16667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25" name="Google Shape;366;p44"/>
          <p:cNvSpPr txBox="1"/>
          <p:nvPr/>
        </p:nvSpPr>
        <p:spPr>
          <a:xfrm flipH="1">
            <a:off x="7148153" y="1950648"/>
            <a:ext cx="4131547" cy="605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r>
              <a:rPr lang="ko-KR" altLang="en-US" sz="2800" b="1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같이 먹었는데 </a:t>
            </a:r>
            <a:r>
              <a:rPr lang="en-US" altLang="ko-KR" sz="2800" b="1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..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r>
              <a:rPr lang="ko-KR" altLang="en-US" sz="2800" b="1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왜 나만 두드러기가</a:t>
            </a:r>
            <a:r>
              <a:rPr lang="en-US" altLang="ko-KR" sz="2800" b="1" dirty="0">
                <a:solidFill>
                  <a:srgbClr val="00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?</a:t>
            </a:r>
            <a:endParaRPr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361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12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9707648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약의 이상반응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16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7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8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9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0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sp>
        <p:nvSpPr>
          <p:cNvPr id="21" name="object 11"/>
          <p:cNvSpPr/>
          <p:nvPr/>
        </p:nvSpPr>
        <p:spPr>
          <a:xfrm>
            <a:off x="8144669" y="2914650"/>
            <a:ext cx="2886368" cy="381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1FB4EFBD-6295-C342-B2C9-A1B1E38448F3}"/>
              </a:ext>
            </a:extLst>
          </p:cNvPr>
          <p:cNvSpPr/>
          <p:nvPr/>
        </p:nvSpPr>
        <p:spPr>
          <a:xfrm>
            <a:off x="1214990" y="1691008"/>
            <a:ext cx="6539612" cy="11474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23" name="한쪽 모서리는 잘리고 다른 쪽 모서리는 둥근 사각형 22">
            <a:extLst>
              <a:ext uri="{FF2B5EF4-FFF2-40B4-BE49-F238E27FC236}">
                <a16:creationId xmlns:a16="http://schemas.microsoft.com/office/drawing/2014/main" id="{DF8B2653-9C58-634A-A855-AE75D5733810}"/>
              </a:ext>
            </a:extLst>
          </p:cNvPr>
          <p:cNvSpPr/>
          <p:nvPr/>
        </p:nvSpPr>
        <p:spPr>
          <a:xfrm>
            <a:off x="1214989" y="1238250"/>
            <a:ext cx="1824279" cy="452755"/>
          </a:xfrm>
          <a:prstGeom prst="snip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4D62BA-9040-FD49-AACC-20DBC3E0BF91}"/>
              </a:ext>
            </a:extLst>
          </p:cNvPr>
          <p:cNvSpPr txBox="1"/>
          <p:nvPr/>
        </p:nvSpPr>
        <p:spPr>
          <a:xfrm>
            <a:off x="1353802" y="1308367"/>
            <a:ext cx="1617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2000" b="1" dirty="0">
                <a:solidFill>
                  <a:schemeClr val="accent4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약의 이상반응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7D1E29A7-6AFF-274D-AEF3-5846DC7F3C12}"/>
              </a:ext>
            </a:extLst>
          </p:cNvPr>
          <p:cNvSpPr/>
          <p:nvPr/>
        </p:nvSpPr>
        <p:spPr>
          <a:xfrm>
            <a:off x="1353803" y="1815515"/>
            <a:ext cx="6261988" cy="899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19" marR="6407" indent="-801" algn="just">
              <a:lnSpc>
                <a:spcPct val="128899"/>
              </a:lnSpc>
              <a:spcBef>
                <a:spcPts val="908"/>
              </a:spcBef>
            </a:pP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약을 먹고 평소와 다르게 이상반응이 나타나는 것입니다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</a:t>
            </a:r>
          </a:p>
          <a:p>
            <a:pPr marL="16019" marR="6407" indent="-801" algn="just">
              <a:lnSpc>
                <a:spcPct val="128899"/>
              </a:lnSpc>
              <a:spcBef>
                <a:spcPts val="908"/>
              </a:spcBef>
            </a:pPr>
            <a:r>
              <a:rPr lang="ko-KR" altLang="en-US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모든 약은 이상반응이 나타날 수 있습니다</a:t>
            </a:r>
            <a:r>
              <a:rPr lang="en-US" altLang="ko-KR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</a:t>
            </a:r>
            <a:endParaRPr lang="ko-KR" altLang="en-US" b="1" dirty="0"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05655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12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9707648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약의 이상반응의 다양한 종류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16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7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8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9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0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sp>
        <p:nvSpPr>
          <p:cNvPr id="28" name="Google Shape;287;p39"/>
          <p:cNvSpPr txBox="1"/>
          <p:nvPr/>
        </p:nvSpPr>
        <p:spPr>
          <a:xfrm>
            <a:off x="2000957" y="5505450"/>
            <a:ext cx="2971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속이 울렁거리거나 </a:t>
            </a:r>
            <a:endParaRPr lang="en-US" altLang="ko-KR" sz="2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토를 할 수 있습니다</a:t>
            </a:r>
            <a:r>
              <a:rPr lang="en-US" altLang="ko-KR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.</a:t>
            </a:r>
            <a:endParaRPr lang="en-US" altLang="ko-KR" sz="16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69" y="1833889"/>
            <a:ext cx="4552777" cy="375285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2272604" y="1009650"/>
            <a:ext cx="23668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o-KR" altLang="en-US" sz="54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구토</a:t>
            </a:r>
            <a:endParaRPr lang="en-US" altLang="ko-KR" sz="5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  <p:sp>
        <p:nvSpPr>
          <p:cNvPr id="22" name="Google Shape;287;p39"/>
          <p:cNvSpPr txBox="1"/>
          <p:nvPr/>
        </p:nvSpPr>
        <p:spPr>
          <a:xfrm>
            <a:off x="6649157" y="5581650"/>
            <a:ext cx="2971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머리가 어지럽거나</a:t>
            </a:r>
            <a:endParaRPr lang="en-US" altLang="ko-KR" sz="2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아플 수 있습니다</a:t>
            </a:r>
            <a:r>
              <a:rPr lang="en-US" altLang="ko-KR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.</a:t>
            </a:r>
            <a:endParaRPr lang="en-US" altLang="ko-KR" sz="16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918" y="1695450"/>
            <a:ext cx="4534278" cy="3752850"/>
          </a:xfrm>
          <a:prstGeom prst="rect">
            <a:avLst/>
          </a:prstGeom>
        </p:spPr>
      </p:pic>
      <p:sp>
        <p:nvSpPr>
          <p:cNvPr id="24" name="직사각형 23"/>
          <p:cNvSpPr/>
          <p:nvPr/>
        </p:nvSpPr>
        <p:spPr>
          <a:xfrm>
            <a:off x="6849269" y="928361"/>
            <a:ext cx="23668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o-KR" altLang="en-US" sz="54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두통</a:t>
            </a:r>
            <a:endParaRPr lang="en-US" altLang="ko-KR" sz="5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850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12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9707648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약의 이상반응의 다양한 종류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16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7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8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9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0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sp>
        <p:nvSpPr>
          <p:cNvPr id="28" name="Google Shape;287;p39"/>
          <p:cNvSpPr txBox="1"/>
          <p:nvPr/>
        </p:nvSpPr>
        <p:spPr>
          <a:xfrm>
            <a:off x="1643813" y="5571950"/>
            <a:ext cx="3686088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잠이 안 올 수도 있고</a:t>
            </a:r>
            <a:endParaRPr lang="en-US" altLang="ko-KR" sz="2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반대로 졸릴 수도 있습니다</a:t>
            </a:r>
            <a:r>
              <a:rPr lang="en-US" altLang="ko-KR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.</a:t>
            </a:r>
            <a:endParaRPr lang="en-US" altLang="ko-KR" sz="16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058" y="1833889"/>
            <a:ext cx="4289599" cy="375285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2277269" y="933450"/>
            <a:ext cx="23668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o-KR" altLang="en-US" sz="54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불면증</a:t>
            </a:r>
            <a:endParaRPr lang="en-US" altLang="ko-KR" sz="5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  <p:sp>
        <p:nvSpPr>
          <p:cNvPr id="22" name="Google Shape;287;p39"/>
          <p:cNvSpPr txBox="1"/>
          <p:nvPr/>
        </p:nvSpPr>
        <p:spPr>
          <a:xfrm>
            <a:off x="6649157" y="5581650"/>
            <a:ext cx="3400512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가스가 차거나</a:t>
            </a:r>
            <a:endParaRPr lang="en-US" altLang="ko-KR" sz="2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소화가 안될 수 있습니다</a:t>
            </a:r>
            <a:r>
              <a:rPr lang="en-US" altLang="ko-KR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.</a:t>
            </a: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918" y="1847850"/>
            <a:ext cx="4511261" cy="3701153"/>
          </a:xfrm>
          <a:prstGeom prst="rect">
            <a:avLst/>
          </a:prstGeom>
        </p:spPr>
      </p:pic>
      <p:sp>
        <p:nvSpPr>
          <p:cNvPr id="24" name="직사각형 23"/>
          <p:cNvSpPr/>
          <p:nvPr/>
        </p:nvSpPr>
        <p:spPr>
          <a:xfrm>
            <a:off x="6649157" y="1000720"/>
            <a:ext cx="304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o-KR" altLang="en-US" sz="54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소화장애</a:t>
            </a:r>
            <a:endParaRPr lang="en-US" altLang="ko-KR" sz="5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922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12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9707648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약의 이상반응의 다양한 종류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16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7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8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9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0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sp>
        <p:nvSpPr>
          <p:cNvPr id="28" name="Google Shape;287;p39"/>
          <p:cNvSpPr txBox="1"/>
          <p:nvPr/>
        </p:nvSpPr>
        <p:spPr>
          <a:xfrm>
            <a:off x="2000957" y="5505450"/>
            <a:ext cx="2971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입맛이 없어질 수</a:t>
            </a:r>
            <a:endParaRPr lang="en-US" altLang="ko-KR" sz="2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있습니다</a:t>
            </a:r>
            <a:r>
              <a:rPr lang="en-US" altLang="ko-KR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.</a:t>
            </a:r>
            <a:endParaRPr lang="en-US" altLang="ko-KR" sz="16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69" y="2016418"/>
            <a:ext cx="4552777" cy="3387791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2201069" y="1009650"/>
            <a:ext cx="2819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o-KR" altLang="en-US" sz="540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식욕부진</a:t>
            </a:r>
            <a:endParaRPr lang="en-US" altLang="ko-KR" sz="5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  <p:sp>
        <p:nvSpPr>
          <p:cNvPr id="22" name="Google Shape;287;p39"/>
          <p:cNvSpPr txBox="1"/>
          <p:nvPr/>
        </p:nvSpPr>
        <p:spPr>
          <a:xfrm>
            <a:off x="6649157" y="5581650"/>
            <a:ext cx="2971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체중이 갑자기 늘어 </a:t>
            </a:r>
            <a:endParaRPr lang="en-US" altLang="ko-KR" sz="2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날 수 있습니다</a:t>
            </a:r>
            <a:r>
              <a:rPr lang="en-US" altLang="ko-KR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.</a:t>
            </a:r>
            <a:endParaRPr lang="en-US" altLang="ko-KR" sz="16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917" y="2061687"/>
            <a:ext cx="4638951" cy="3445303"/>
          </a:xfrm>
          <a:prstGeom prst="rect">
            <a:avLst/>
          </a:prstGeom>
        </p:spPr>
      </p:pic>
      <p:sp>
        <p:nvSpPr>
          <p:cNvPr id="24" name="직사각형 23"/>
          <p:cNvSpPr/>
          <p:nvPr/>
        </p:nvSpPr>
        <p:spPr>
          <a:xfrm>
            <a:off x="6773069" y="1000720"/>
            <a:ext cx="2743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o-KR" altLang="en-US" sz="54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체중증가</a:t>
            </a:r>
            <a:endParaRPr lang="en-US" altLang="ko-KR" sz="5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12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12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9707648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약의 이상반응의 다양한 종류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16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7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8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9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0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sp>
        <p:nvSpPr>
          <p:cNvPr id="28" name="Google Shape;287;p39"/>
          <p:cNvSpPr txBox="1"/>
          <p:nvPr/>
        </p:nvSpPr>
        <p:spPr>
          <a:xfrm>
            <a:off x="2000957" y="5505450"/>
            <a:ext cx="2971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머리카락이</a:t>
            </a:r>
            <a:endParaRPr lang="en-US" altLang="ko-KR" sz="2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빠질 수 있습니다</a:t>
            </a:r>
            <a:r>
              <a:rPr lang="en-US" altLang="ko-KR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.</a:t>
            </a:r>
            <a:endParaRPr lang="en-US" altLang="ko-KR" sz="16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95" y="1932981"/>
            <a:ext cx="4967151" cy="328096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2201069" y="1009650"/>
            <a:ext cx="23668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o-KR" altLang="en-US" sz="54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탈모</a:t>
            </a:r>
            <a:endParaRPr lang="en-US" altLang="ko-KR" sz="5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  <p:sp>
        <p:nvSpPr>
          <p:cNvPr id="22" name="Google Shape;287;p39"/>
          <p:cNvSpPr txBox="1"/>
          <p:nvPr/>
        </p:nvSpPr>
        <p:spPr>
          <a:xfrm>
            <a:off x="6258536" y="5586412"/>
            <a:ext cx="3885215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몸이 가려워지거나</a:t>
            </a:r>
            <a:endParaRPr lang="en-US" altLang="ko-KR" sz="2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  <a:p>
            <a:pPr lvl="0" algn="ctr"/>
            <a:r>
              <a:rPr lang="ko-KR" altLang="en-US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두드러기가 생길 수 있습니다</a:t>
            </a:r>
            <a:r>
              <a:rPr lang="en-US" altLang="ko-KR" sz="2400" dirty="0"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.</a:t>
            </a:r>
            <a:endParaRPr lang="en-US" altLang="ko-KR" sz="16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917" y="1888824"/>
            <a:ext cx="4871744" cy="3616626"/>
          </a:xfrm>
          <a:prstGeom prst="rect">
            <a:avLst/>
          </a:prstGeom>
        </p:spPr>
      </p:pic>
      <p:sp>
        <p:nvSpPr>
          <p:cNvPr id="24" name="직사각형 23"/>
          <p:cNvSpPr/>
          <p:nvPr/>
        </p:nvSpPr>
        <p:spPr>
          <a:xfrm>
            <a:off x="6773069" y="928361"/>
            <a:ext cx="2743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ko-KR" altLang="en-US" sz="540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피부발진</a:t>
            </a:r>
            <a:endParaRPr lang="en-US" altLang="ko-KR" sz="5400" dirty="0"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494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12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9707648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이상반응이 일어나면 어떻게 해야 할까요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?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16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7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8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9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0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sp>
        <p:nvSpPr>
          <p:cNvPr id="21" name="Google Shape;590;p68"/>
          <p:cNvSpPr txBox="1"/>
          <p:nvPr/>
        </p:nvSpPr>
        <p:spPr>
          <a:xfrm>
            <a:off x="1047224" y="1370083"/>
            <a:ext cx="7137710" cy="914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800" b="1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약 먹는 것을 바로 멈추고 어른들께 말씀 드린 후 의사와 약사의 도움을 받</a:t>
            </a:r>
            <a:r>
              <a:rPr lang="ko-KR" altLang="en-US" sz="2800" b="1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습니</a:t>
            </a:r>
            <a:r>
              <a:rPr lang="ko-KR" sz="2800" b="1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다</a:t>
            </a:r>
            <a:r>
              <a:rPr lang="en-US" altLang="ko-KR" sz="2800" b="1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.</a:t>
            </a:r>
            <a:endParaRPr sz="2800" b="1" dirty="0">
              <a:solidFill>
                <a:srgbClr val="FF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  <p:pic>
        <p:nvPicPr>
          <p:cNvPr id="25" name="Google Shape;591;p68" descr="E:\의약품안전사용교육\본부 교재개발\약바로쓰기 운동본부\1-3-1(약의 부작용 발현시 대처법)\1-3-1-0005.png"/>
          <p:cNvPicPr preferRelativeResize="0"/>
          <p:nvPr/>
        </p:nvPicPr>
        <p:blipFill rotWithShape="1">
          <a:blip r:embed="rId5" cstate="print">
            <a:alphaModFix/>
          </a:blip>
          <a:srcRect l="25114" t="3306" r="31166" b="2434"/>
          <a:stretch/>
        </p:blipFill>
        <p:spPr>
          <a:xfrm>
            <a:off x="8754269" y="3524250"/>
            <a:ext cx="2286000" cy="2772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그룹 25"/>
          <p:cNvGrpSpPr/>
          <p:nvPr/>
        </p:nvGrpSpPr>
        <p:grpSpPr>
          <a:xfrm>
            <a:off x="791722" y="1286161"/>
            <a:ext cx="7581547" cy="1171289"/>
            <a:chOff x="524668" y="1754554"/>
            <a:chExt cx="3596014" cy="1483588"/>
          </a:xfrm>
        </p:grpSpPr>
        <p:sp>
          <p:nvSpPr>
            <p:cNvPr id="27" name="모서리가 둥근 사각형 설명선 26"/>
            <p:cNvSpPr/>
            <p:nvPr/>
          </p:nvSpPr>
          <p:spPr>
            <a:xfrm>
              <a:off x="524668" y="1771650"/>
              <a:ext cx="3569527" cy="1466492"/>
            </a:xfrm>
            <a:prstGeom prst="wedgeRoundRectCallout">
              <a:avLst>
                <a:gd name="adj1" fmla="val -15511"/>
                <a:gd name="adj2" fmla="val 138346"/>
                <a:gd name="adj3" fmla="val 16667"/>
              </a:avLst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30"/>
            </a:p>
          </p:txBody>
        </p:sp>
        <p:sp>
          <p:nvSpPr>
            <p:cNvPr id="29" name="모서리가 둥근 사각형 설명선 28"/>
            <p:cNvSpPr/>
            <p:nvPr/>
          </p:nvSpPr>
          <p:spPr>
            <a:xfrm>
              <a:off x="551155" y="1754554"/>
              <a:ext cx="3569527" cy="1466492"/>
            </a:xfrm>
            <a:prstGeom prst="wedgeRoundRectCallout">
              <a:avLst>
                <a:gd name="adj1" fmla="val -34608"/>
                <a:gd name="adj2" fmla="val 165513"/>
                <a:gd name="adj3" fmla="val 16667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30"/>
            </a:p>
          </p:txBody>
        </p:sp>
      </p:grpSp>
      <p:pic>
        <p:nvPicPr>
          <p:cNvPr id="31" name="그림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2"/>
          <a:stretch/>
        </p:blipFill>
        <p:spPr>
          <a:xfrm flipH="1">
            <a:off x="182170" y="1543050"/>
            <a:ext cx="2370499" cy="555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945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12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9707648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안전한 약 사용 단계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(1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단계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) : 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알려주세요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16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7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8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9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0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pic>
        <p:nvPicPr>
          <p:cNvPr id="26" name="Google Shape;609;p70" descr="C:\Users\pc11\Desktop\발구지\2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77269" y="1707807"/>
            <a:ext cx="6927850" cy="461645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610;p70"/>
          <p:cNvSpPr txBox="1"/>
          <p:nvPr/>
        </p:nvSpPr>
        <p:spPr>
          <a:xfrm>
            <a:off x="307687" y="920103"/>
            <a:ext cx="80648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8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         </a:t>
            </a:r>
            <a:r>
              <a:rPr lang="en-US" altLang="ko-KR" sz="28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[ </a:t>
            </a:r>
            <a:r>
              <a:rPr lang="ko-KR" sz="28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어디가 아픈지 증세를 알려주세요</a:t>
            </a:r>
            <a:r>
              <a:rPr lang="en-US" altLang="ko-KR" sz="28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 ]</a:t>
            </a:r>
            <a:endParaRPr sz="2800" dirty="0">
              <a:solidFill>
                <a:srgbClr val="FF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77334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12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9707648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안전한 약 사용 단계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(1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단계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) : 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알려주세요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16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7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8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9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0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pic>
        <p:nvPicPr>
          <p:cNvPr id="21" name="Google Shape;622;p71" descr="C:\Users\pc11\Desktop\발구지\3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29669" y="1758703"/>
            <a:ext cx="6884988" cy="458946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623;p71"/>
          <p:cNvSpPr txBox="1"/>
          <p:nvPr/>
        </p:nvSpPr>
        <p:spPr>
          <a:xfrm>
            <a:off x="554192" y="929859"/>
            <a:ext cx="80648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8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      </a:t>
            </a:r>
            <a:r>
              <a:rPr lang="en-US" altLang="ko-KR" sz="28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[ </a:t>
            </a:r>
            <a:r>
              <a:rPr lang="ko-KR" sz="28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나의 지금 상황에 대해 알려주세요</a:t>
            </a:r>
            <a:r>
              <a:rPr lang="en-US" altLang="ko-KR" sz="28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 ]</a:t>
            </a:r>
            <a:endParaRPr sz="2800" dirty="0">
              <a:solidFill>
                <a:srgbClr val="FF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00350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12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9707648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안전한 약 사용 단계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(1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단계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) : 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알려주세요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16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7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8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9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0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pic>
        <p:nvPicPr>
          <p:cNvPr id="21" name="Google Shape;635;p72" descr="C:\Users\pc11\Desktop\발구지\1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05869" y="1543050"/>
            <a:ext cx="6884988" cy="4591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636;p72"/>
          <p:cNvSpPr txBox="1"/>
          <p:nvPr/>
        </p:nvSpPr>
        <p:spPr>
          <a:xfrm>
            <a:off x="1134269" y="996971"/>
            <a:ext cx="942151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28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[ </a:t>
            </a:r>
            <a:r>
              <a:rPr lang="ko-KR" sz="28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내가 경험한 적이 있는 부작용에 대해 알려주세요</a:t>
            </a:r>
            <a:r>
              <a:rPr lang="en-US" altLang="ko-KR" sz="28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 ]</a:t>
            </a:r>
            <a:endParaRPr sz="2800" dirty="0">
              <a:solidFill>
                <a:srgbClr val="FF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6582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433" y="257171"/>
            <a:ext cx="6111740" cy="559720"/>
          </a:xfrm>
          <a:prstGeom prst="rect">
            <a:avLst/>
          </a:prstGeom>
        </p:spPr>
        <p:txBody>
          <a:bodyPr vert="horz" wrap="square" lIns="0" tIns="16017" rIns="0" bIns="0" rtlCol="0" anchor="ctr">
            <a:spAutoFit/>
          </a:bodyPr>
          <a:lstStyle/>
          <a:p>
            <a:pPr marL="16020">
              <a:spcBef>
                <a:spcPts val="126"/>
              </a:spcBef>
            </a:pPr>
            <a:r>
              <a:rPr lang="ko-KR" altLang="en-US" sz="3532" dirty="0">
                <a:solidFill>
                  <a:srgbClr val="7030A0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올바른 약 사용을 배워요</a:t>
            </a:r>
            <a:r>
              <a:rPr lang="en-US" altLang="ko-KR" sz="3532" dirty="0">
                <a:solidFill>
                  <a:srgbClr val="7030A0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.</a:t>
            </a:r>
            <a:endParaRPr sz="3532" dirty="0">
              <a:solidFill>
                <a:srgbClr val="7030A0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71703" y="1010112"/>
            <a:ext cx="5982308" cy="1142239"/>
          </a:xfrm>
          <a:custGeom>
            <a:avLst/>
            <a:gdLst/>
            <a:ahLst/>
            <a:cxnLst/>
            <a:rect l="l" t="t" r="r" b="b"/>
            <a:pathLst>
              <a:path w="5572125" h="1148080">
                <a:moveTo>
                  <a:pt x="5424200" y="0"/>
                </a:moveTo>
                <a:lnTo>
                  <a:pt x="147427" y="0"/>
                </a:lnTo>
                <a:lnTo>
                  <a:pt x="100953" y="7549"/>
                </a:lnTo>
                <a:lnTo>
                  <a:pt x="60496" y="28545"/>
                </a:lnTo>
                <a:lnTo>
                  <a:pt x="28535" y="60509"/>
                </a:lnTo>
                <a:lnTo>
                  <a:pt x="7546" y="100961"/>
                </a:lnTo>
                <a:lnTo>
                  <a:pt x="0" y="147421"/>
                </a:lnTo>
                <a:lnTo>
                  <a:pt x="0" y="1000137"/>
                </a:lnTo>
                <a:lnTo>
                  <a:pt x="7550" y="1046607"/>
                </a:lnTo>
                <a:lnTo>
                  <a:pt x="28548" y="1087060"/>
                </a:lnTo>
                <a:lnTo>
                  <a:pt x="60514" y="1119020"/>
                </a:lnTo>
                <a:lnTo>
                  <a:pt x="100967" y="1140012"/>
                </a:lnTo>
                <a:lnTo>
                  <a:pt x="147427" y="1147559"/>
                </a:lnTo>
                <a:lnTo>
                  <a:pt x="5424200" y="1147559"/>
                </a:lnTo>
                <a:lnTo>
                  <a:pt x="5470656" y="1140009"/>
                </a:lnTo>
                <a:lnTo>
                  <a:pt x="5511107" y="1119013"/>
                </a:lnTo>
                <a:lnTo>
                  <a:pt x="5543072" y="1087049"/>
                </a:lnTo>
                <a:lnTo>
                  <a:pt x="5564071" y="1046598"/>
                </a:lnTo>
                <a:lnTo>
                  <a:pt x="5571622" y="1000137"/>
                </a:lnTo>
                <a:lnTo>
                  <a:pt x="5571622" y="147421"/>
                </a:lnTo>
                <a:lnTo>
                  <a:pt x="5564068" y="100951"/>
                </a:lnTo>
                <a:lnTo>
                  <a:pt x="5543068" y="60498"/>
                </a:lnTo>
                <a:lnTo>
                  <a:pt x="5511103" y="28538"/>
                </a:lnTo>
                <a:lnTo>
                  <a:pt x="5470650" y="7547"/>
                </a:lnTo>
                <a:lnTo>
                  <a:pt x="5424200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5400" cmpd="sng">
            <a:solidFill>
              <a:schemeClr val="accent4">
                <a:lumMod val="60000"/>
                <a:lumOff val="40000"/>
              </a:schemeClr>
            </a:solidFill>
            <a:prstDash val="solid"/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14" name="object 14"/>
          <p:cNvSpPr txBox="1"/>
          <p:nvPr/>
        </p:nvSpPr>
        <p:spPr>
          <a:xfrm>
            <a:off x="1732484" y="1095813"/>
            <a:ext cx="5047842" cy="930150"/>
          </a:xfrm>
          <a:prstGeom prst="rect">
            <a:avLst/>
          </a:prstGeom>
        </p:spPr>
        <p:txBody>
          <a:bodyPr vert="horz" wrap="square" lIns="0" tIns="14415" rIns="0" bIns="0" rtlCol="0">
            <a:spAutoFit/>
          </a:bodyPr>
          <a:lstStyle/>
          <a:p>
            <a:pPr marL="16020" marR="6407">
              <a:lnSpc>
                <a:spcPct val="146300"/>
              </a:lnSpc>
              <a:spcBef>
                <a:spcPts val="114"/>
              </a:spcBef>
            </a:pPr>
            <a:r>
              <a:rPr lang="ko-KR" altLang="en-US" sz="2018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약이란 무엇일까</a:t>
            </a:r>
            <a:r>
              <a:rPr lang="en-US" altLang="ko-KR" sz="2018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? </a:t>
            </a:r>
            <a:endParaRPr lang="ko-KR" altLang="en-US" sz="2018" b="1" dirty="0">
              <a:latin typeface="NanumBarunpen" panose="020B0503000000000000" pitchFamily="34" charset="-127"/>
              <a:ea typeface="NanumBarunpen" panose="020B0503000000000000" pitchFamily="34" charset="-127"/>
              <a:cs typeface="Malgun Gothic"/>
            </a:endParaRPr>
          </a:p>
          <a:p>
            <a:pPr marL="16020" marR="6407">
              <a:lnSpc>
                <a:spcPct val="146300"/>
              </a:lnSpc>
              <a:spcBef>
                <a:spcPts val="114"/>
              </a:spcBef>
            </a:pPr>
            <a:r>
              <a:rPr lang="ko-KR" altLang="en-US" sz="2018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약은 </a:t>
            </a:r>
            <a:r>
              <a:rPr lang="en-US" altLang="ko-KR" sz="2018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_____________</a:t>
            </a:r>
            <a:r>
              <a:rPr lang="ko-KR" altLang="en-US" sz="2018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 이다</a:t>
            </a:r>
            <a:r>
              <a:rPr lang="en-US" altLang="ko-KR" sz="2018" b="1" dirty="0">
                <a:latin typeface="NanumBarunpen" panose="020B0503000000000000" pitchFamily="34" charset="-127"/>
                <a:ea typeface="NanumBarunpen" panose="020B0503000000000000" pitchFamily="34" charset="-127"/>
                <a:cs typeface="Malgun Gothic"/>
              </a:rPr>
              <a:t>.</a:t>
            </a:r>
          </a:p>
        </p:txBody>
      </p: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7435A46F-0994-AF42-85FA-E05305351D68}"/>
              </a:ext>
            </a:extLst>
          </p:cNvPr>
          <p:cNvGrpSpPr/>
          <p:nvPr/>
        </p:nvGrpSpPr>
        <p:grpSpPr>
          <a:xfrm>
            <a:off x="257847" y="416600"/>
            <a:ext cx="736725" cy="240860"/>
            <a:chOff x="2004748" y="419180"/>
            <a:chExt cx="1278785" cy="418077"/>
          </a:xfrm>
        </p:grpSpPr>
        <p:sp>
          <p:nvSpPr>
            <p:cNvPr id="78" name="object 5">
              <a:extLst>
                <a:ext uri="{FF2B5EF4-FFF2-40B4-BE49-F238E27FC236}">
                  <a16:creationId xmlns:a16="http://schemas.microsoft.com/office/drawing/2014/main" id="{AF32F524-9113-444D-B9AC-DB342DD90CA4}"/>
                </a:ext>
              </a:extLst>
            </p:cNvPr>
            <p:cNvSpPr/>
            <p:nvPr/>
          </p:nvSpPr>
          <p:spPr>
            <a:xfrm>
              <a:off x="2004748" y="419180"/>
              <a:ext cx="533575" cy="22900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6">
              <a:extLst>
                <a:ext uri="{FF2B5EF4-FFF2-40B4-BE49-F238E27FC236}">
                  <a16:creationId xmlns:a16="http://schemas.microsoft.com/office/drawing/2014/main" id="{703FC875-7586-D547-A910-D28C53479EDA}"/>
                </a:ext>
              </a:extLst>
            </p:cNvPr>
            <p:cNvSpPr/>
            <p:nvPr/>
          </p:nvSpPr>
          <p:spPr>
            <a:xfrm>
              <a:off x="2584339" y="653974"/>
              <a:ext cx="203757" cy="14807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7">
              <a:extLst>
                <a:ext uri="{FF2B5EF4-FFF2-40B4-BE49-F238E27FC236}">
                  <a16:creationId xmlns:a16="http://schemas.microsoft.com/office/drawing/2014/main" id="{10039027-019A-C141-AE96-1E761B22739E}"/>
                </a:ext>
              </a:extLst>
            </p:cNvPr>
            <p:cNvSpPr/>
            <p:nvPr/>
          </p:nvSpPr>
          <p:spPr>
            <a:xfrm>
              <a:off x="2112523" y="709754"/>
              <a:ext cx="676056" cy="127503"/>
            </a:xfrm>
            <a:custGeom>
              <a:avLst/>
              <a:gdLst/>
              <a:ahLst/>
              <a:cxnLst/>
              <a:rect l="l" t="t" r="r" b="b"/>
              <a:pathLst>
                <a:path w="461009" h="172719">
                  <a:moveTo>
                    <a:pt x="61412" y="0"/>
                  </a:moveTo>
                  <a:lnTo>
                    <a:pt x="44487" y="504"/>
                  </a:lnTo>
                  <a:lnTo>
                    <a:pt x="25047" y="2808"/>
                  </a:lnTo>
                  <a:lnTo>
                    <a:pt x="8437" y="7124"/>
                  </a:lnTo>
                  <a:lnTo>
                    <a:pt x="0" y="13665"/>
                  </a:lnTo>
                  <a:lnTo>
                    <a:pt x="389" y="21345"/>
                  </a:lnTo>
                  <a:lnTo>
                    <a:pt x="8725" y="28433"/>
                  </a:lnTo>
                  <a:lnTo>
                    <a:pt x="28051" y="34176"/>
                  </a:lnTo>
                  <a:lnTo>
                    <a:pt x="61412" y="37820"/>
                  </a:lnTo>
                  <a:lnTo>
                    <a:pt x="132876" y="50282"/>
                  </a:lnTo>
                  <a:lnTo>
                    <a:pt x="192041" y="75288"/>
                  </a:lnTo>
                  <a:lnTo>
                    <a:pt x="232391" y="99871"/>
                  </a:lnTo>
                  <a:lnTo>
                    <a:pt x="247416" y="111061"/>
                  </a:lnTo>
                  <a:lnTo>
                    <a:pt x="263030" y="135735"/>
                  </a:lnTo>
                  <a:lnTo>
                    <a:pt x="286776" y="155186"/>
                  </a:lnTo>
                  <a:lnTo>
                    <a:pt x="316856" y="167938"/>
                  </a:lnTo>
                  <a:lnTo>
                    <a:pt x="351475" y="172516"/>
                  </a:lnTo>
                  <a:lnTo>
                    <a:pt x="391247" y="166409"/>
                  </a:lnTo>
                  <a:lnTo>
                    <a:pt x="448517" y="124467"/>
                  </a:lnTo>
                  <a:lnTo>
                    <a:pt x="460626" y="86360"/>
                  </a:lnTo>
                  <a:lnTo>
                    <a:pt x="456613" y="82334"/>
                  </a:lnTo>
                  <a:lnTo>
                    <a:pt x="258108" y="82334"/>
                  </a:lnTo>
                  <a:lnTo>
                    <a:pt x="224466" y="58230"/>
                  </a:lnTo>
                  <a:lnTo>
                    <a:pt x="178108" y="31665"/>
                  </a:lnTo>
                  <a:lnTo>
                    <a:pt x="122576" y="9851"/>
                  </a:lnTo>
                  <a:lnTo>
                    <a:pt x="61412" y="0"/>
                  </a:lnTo>
                  <a:close/>
                </a:path>
              </a:pathLst>
            </a:custGeom>
            <a:solidFill>
              <a:srgbClr val="ED6D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">
              <a:extLst>
                <a:ext uri="{FF2B5EF4-FFF2-40B4-BE49-F238E27FC236}">
                  <a16:creationId xmlns:a16="http://schemas.microsoft.com/office/drawing/2014/main" id="{67692E5B-FCA6-FD46-B3AD-7D0485ACAA39}"/>
                </a:ext>
              </a:extLst>
            </p:cNvPr>
            <p:cNvSpPr/>
            <p:nvPr/>
          </p:nvSpPr>
          <p:spPr>
            <a:xfrm>
              <a:off x="2637274" y="460834"/>
              <a:ext cx="646259" cy="268601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0" y="238985"/>
                  </a:lnTo>
                  <a:lnTo>
                    <a:pt x="0" y="244954"/>
                  </a:lnTo>
                  <a:lnTo>
                    <a:pt x="67589" y="362023"/>
                  </a:lnTo>
                  <a:lnTo>
                    <a:pt x="73691" y="363395"/>
                  </a:lnTo>
                  <a:lnTo>
                    <a:pt x="124739" y="333931"/>
                  </a:lnTo>
                  <a:lnTo>
                    <a:pt x="126601" y="327949"/>
                  </a:lnTo>
                  <a:lnTo>
                    <a:pt x="122147" y="320227"/>
                  </a:lnTo>
                  <a:lnTo>
                    <a:pt x="257191" y="320227"/>
                  </a:lnTo>
                  <a:lnTo>
                    <a:pt x="427756" y="221751"/>
                  </a:lnTo>
                  <a:lnTo>
                    <a:pt x="431320" y="218602"/>
                  </a:lnTo>
                  <a:lnTo>
                    <a:pt x="63470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1" y="320227"/>
                  </a:moveTo>
                  <a:lnTo>
                    <a:pt x="122147" y="320227"/>
                  </a:lnTo>
                  <a:lnTo>
                    <a:pt x="137398" y="324553"/>
                  </a:lnTo>
                  <a:lnTo>
                    <a:pt x="146981" y="328925"/>
                  </a:lnTo>
                  <a:lnTo>
                    <a:pt x="154946" y="335981"/>
                  </a:lnTo>
                  <a:lnTo>
                    <a:pt x="165347" y="348358"/>
                  </a:lnTo>
                  <a:lnTo>
                    <a:pt x="172090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1" y="320227"/>
                  </a:lnTo>
                  <a:close/>
                </a:path>
                <a:path w="440690" h="363855">
                  <a:moveTo>
                    <a:pt x="311041" y="0"/>
                  </a:moveTo>
                  <a:lnTo>
                    <a:pt x="71553" y="135963"/>
                  </a:lnTo>
                  <a:lnTo>
                    <a:pt x="58957" y="158332"/>
                  </a:lnTo>
                  <a:lnTo>
                    <a:pt x="60713" y="167129"/>
                  </a:lnTo>
                  <a:lnTo>
                    <a:pt x="62246" y="171967"/>
                  </a:lnTo>
                  <a:lnTo>
                    <a:pt x="64783" y="183648"/>
                  </a:lnTo>
                  <a:lnTo>
                    <a:pt x="65977" y="199944"/>
                  </a:lnTo>
                  <a:lnTo>
                    <a:pt x="63470" y="218602"/>
                  </a:lnTo>
                  <a:lnTo>
                    <a:pt x="431320" y="218602"/>
                  </a:lnTo>
                  <a:lnTo>
                    <a:pt x="435249" y="215130"/>
                  </a:lnTo>
                  <a:lnTo>
                    <a:pt x="439489" y="206421"/>
                  </a:lnTo>
                  <a:lnTo>
                    <a:pt x="440173" y="196757"/>
                  </a:lnTo>
                  <a:lnTo>
                    <a:pt x="437001" y="187271"/>
                  </a:lnTo>
                  <a:lnTo>
                    <a:pt x="336036" y="12405"/>
                  </a:lnTo>
                  <a:lnTo>
                    <a:pt x="329412" y="4918"/>
                  </a:lnTo>
                  <a:lnTo>
                    <a:pt x="320703" y="683"/>
                  </a:lnTo>
                  <a:lnTo>
                    <a:pt x="311041" y="0"/>
                  </a:lnTo>
                  <a:close/>
                </a:path>
              </a:pathLst>
            </a:custGeom>
            <a:solidFill>
              <a:srgbClr val="8EC3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9">
              <a:extLst>
                <a:ext uri="{FF2B5EF4-FFF2-40B4-BE49-F238E27FC236}">
                  <a16:creationId xmlns:a16="http://schemas.microsoft.com/office/drawing/2014/main" id="{5732AAA0-27C0-4C4B-8B64-ED500AEBCCF0}"/>
                </a:ext>
              </a:extLst>
            </p:cNvPr>
            <p:cNvSpPr/>
            <p:nvPr/>
          </p:nvSpPr>
          <p:spPr>
            <a:xfrm>
              <a:off x="2839350" y="496730"/>
              <a:ext cx="328715" cy="192661"/>
            </a:xfrm>
            <a:custGeom>
              <a:avLst/>
              <a:gdLst/>
              <a:ahLst/>
              <a:cxnLst/>
              <a:rect l="l" t="t" r="r" b="b"/>
              <a:pathLst>
                <a:path w="224155" h="260984">
                  <a:moveTo>
                    <a:pt x="110008" y="0"/>
                  </a:moveTo>
                  <a:lnTo>
                    <a:pt x="0" y="63512"/>
                  </a:lnTo>
                  <a:lnTo>
                    <a:pt x="113709" y="260464"/>
                  </a:lnTo>
                  <a:lnTo>
                    <a:pt x="223715" y="196951"/>
                  </a:lnTo>
                  <a:lnTo>
                    <a:pt x="1100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10">
              <a:extLst>
                <a:ext uri="{FF2B5EF4-FFF2-40B4-BE49-F238E27FC236}">
                  <a16:creationId xmlns:a16="http://schemas.microsoft.com/office/drawing/2014/main" id="{187BE0F9-AF5B-324C-8E22-34BA07490564}"/>
                </a:ext>
              </a:extLst>
            </p:cNvPr>
            <p:cNvSpPr/>
            <p:nvPr/>
          </p:nvSpPr>
          <p:spPr>
            <a:xfrm>
              <a:off x="2930292" y="556074"/>
              <a:ext cx="146188" cy="7358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4" name="object 17">
            <a:extLst>
              <a:ext uri="{FF2B5EF4-FFF2-40B4-BE49-F238E27FC236}">
                <a16:creationId xmlns:a16="http://schemas.microsoft.com/office/drawing/2014/main" id="{E38BFCE2-B532-404F-A202-87F7025690D9}"/>
              </a:ext>
            </a:extLst>
          </p:cNvPr>
          <p:cNvSpPr/>
          <p:nvPr/>
        </p:nvSpPr>
        <p:spPr>
          <a:xfrm>
            <a:off x="1358797" y="1269209"/>
            <a:ext cx="267129" cy="1739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5" name="그룹 4"/>
          <p:cNvGrpSpPr/>
          <p:nvPr/>
        </p:nvGrpSpPr>
        <p:grpSpPr>
          <a:xfrm>
            <a:off x="1732484" y="2705409"/>
            <a:ext cx="1782718" cy="2304467"/>
            <a:chOff x="1802665" y="2814848"/>
            <a:chExt cx="1854935" cy="2397820"/>
          </a:xfrm>
        </p:grpSpPr>
        <p:sp>
          <p:nvSpPr>
            <p:cNvPr id="16" name="object 11">
              <a:extLst>
                <a:ext uri="{FF2B5EF4-FFF2-40B4-BE49-F238E27FC236}">
                  <a16:creationId xmlns:a16="http://schemas.microsoft.com/office/drawing/2014/main" id="{8CA83BFD-901C-C24D-A3D9-6001E8BBE0A6}"/>
                </a:ext>
              </a:extLst>
            </p:cNvPr>
            <p:cNvSpPr txBox="1"/>
            <p:nvPr/>
          </p:nvSpPr>
          <p:spPr>
            <a:xfrm>
              <a:off x="2175841" y="2814848"/>
              <a:ext cx="1196009" cy="101557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47500"/>
                </a:lnSpc>
                <a:spcBef>
                  <a:spcPts val="100"/>
                </a:spcBef>
              </a:pPr>
              <a:r>
                <a:rPr lang="ko-KR" altLang="en-US" sz="4229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  <a:cs typeface="Malgun Gothic"/>
                </a:rPr>
                <a:t>치료</a:t>
              </a:r>
              <a:endParaRPr sz="4229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endParaRP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7322B05E-2BA1-FA45-8C1C-D8BD153EAB00}"/>
                </a:ext>
              </a:extLst>
            </p:cNvPr>
            <p:cNvGrpSpPr/>
            <p:nvPr/>
          </p:nvGrpSpPr>
          <p:grpSpPr>
            <a:xfrm>
              <a:off x="1802665" y="3919438"/>
              <a:ext cx="1468727" cy="1293230"/>
              <a:chOff x="220904" y="4751871"/>
              <a:chExt cx="1468727" cy="1293230"/>
            </a:xfrm>
          </p:grpSpPr>
          <p:sp>
            <p:nvSpPr>
              <p:cNvPr id="21" name="object 15"/>
              <p:cNvSpPr/>
              <p:nvPr/>
            </p:nvSpPr>
            <p:spPr>
              <a:xfrm>
                <a:off x="220904" y="5575089"/>
                <a:ext cx="647884" cy="470012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2" name="그림 21">
                <a:extLst>
                  <a:ext uri="{FF2B5EF4-FFF2-40B4-BE49-F238E27FC236}">
                    <a16:creationId xmlns:a16="http://schemas.microsoft.com/office/drawing/2014/main" id="{28FC5980-A30A-1247-9FD1-C11209D382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257"/>
              <a:stretch/>
            </p:blipFill>
            <p:spPr>
              <a:xfrm>
                <a:off x="597967" y="4751871"/>
                <a:ext cx="1091664" cy="1293230"/>
              </a:xfrm>
              <a:prstGeom prst="rect">
                <a:avLst/>
              </a:prstGeom>
            </p:spPr>
          </p:pic>
        </p:grpSp>
        <p:sp>
          <p:nvSpPr>
            <p:cNvPr id="2" name="모서리가 둥근 사각형 설명선 1"/>
            <p:cNvSpPr/>
            <p:nvPr/>
          </p:nvSpPr>
          <p:spPr>
            <a:xfrm>
              <a:off x="1802665" y="2876550"/>
              <a:ext cx="1854935" cy="948840"/>
            </a:xfrm>
            <a:prstGeom prst="wedgeRoundRectCallout">
              <a:avLst>
                <a:gd name="adj1" fmla="val -13986"/>
                <a:gd name="adj2" fmla="val 68523"/>
                <a:gd name="adj3" fmla="val 16667"/>
              </a:avLst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30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4645042" y="2700666"/>
            <a:ext cx="2406821" cy="2577764"/>
            <a:chOff x="4645042" y="2700666"/>
            <a:chExt cx="2406821" cy="2577764"/>
          </a:xfrm>
        </p:grpSpPr>
        <p:sp>
          <p:nvSpPr>
            <p:cNvPr id="85" name="object 11">
              <a:extLst>
                <a:ext uri="{FF2B5EF4-FFF2-40B4-BE49-F238E27FC236}">
                  <a16:creationId xmlns:a16="http://schemas.microsoft.com/office/drawing/2014/main" id="{8CA83BFD-901C-C24D-A3D9-6001E8BBE0A6}"/>
                </a:ext>
              </a:extLst>
            </p:cNvPr>
            <p:cNvSpPr txBox="1"/>
            <p:nvPr/>
          </p:nvSpPr>
          <p:spPr>
            <a:xfrm>
              <a:off x="4846637" y="2700666"/>
              <a:ext cx="2205226" cy="88549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47500"/>
                </a:lnSpc>
                <a:spcBef>
                  <a:spcPts val="100"/>
                </a:spcBef>
              </a:pPr>
              <a:r>
                <a:rPr lang="ko-KR" altLang="en-US" sz="4229" dirty="0" err="1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  <a:cs typeface="Malgun Gothic"/>
                </a:rPr>
                <a:t>증상감소</a:t>
              </a:r>
              <a:endParaRPr sz="4229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endParaRPr>
            </a:p>
          </p:txBody>
        </p:sp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6C7AFB08-686F-E648-A3EF-290EB927F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2454" y="3949883"/>
              <a:ext cx="1255030" cy="1328547"/>
            </a:xfrm>
            <a:prstGeom prst="rect">
              <a:avLst/>
            </a:prstGeom>
          </p:spPr>
        </p:pic>
        <p:sp>
          <p:nvSpPr>
            <p:cNvPr id="24" name="모서리가 둥근 사각형 설명선 23"/>
            <p:cNvSpPr/>
            <p:nvPr/>
          </p:nvSpPr>
          <p:spPr>
            <a:xfrm>
              <a:off x="4645042" y="2764708"/>
              <a:ext cx="2392292" cy="911899"/>
            </a:xfrm>
            <a:prstGeom prst="wedgeRoundRectCallout">
              <a:avLst>
                <a:gd name="adj1" fmla="val -13986"/>
                <a:gd name="adj2" fmla="val 68523"/>
                <a:gd name="adj3" fmla="val 16667"/>
              </a:avLst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30"/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8096431" y="2700666"/>
            <a:ext cx="1794924" cy="2489984"/>
            <a:chOff x="8424412" y="2809913"/>
            <a:chExt cx="1867635" cy="2590852"/>
          </a:xfrm>
        </p:grpSpPr>
        <p:sp>
          <p:nvSpPr>
            <p:cNvPr id="17" name="object 11">
              <a:extLst>
                <a:ext uri="{FF2B5EF4-FFF2-40B4-BE49-F238E27FC236}">
                  <a16:creationId xmlns:a16="http://schemas.microsoft.com/office/drawing/2014/main" id="{8CA83BFD-901C-C24D-A3D9-6001E8BBE0A6}"/>
                </a:ext>
              </a:extLst>
            </p:cNvPr>
            <p:cNvSpPr txBox="1"/>
            <p:nvPr/>
          </p:nvSpPr>
          <p:spPr>
            <a:xfrm>
              <a:off x="8798891" y="2809913"/>
              <a:ext cx="1170609" cy="101557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47500"/>
                </a:lnSpc>
                <a:spcBef>
                  <a:spcPts val="100"/>
                </a:spcBef>
              </a:pPr>
              <a:r>
                <a:rPr lang="ko-KR" altLang="en-US" sz="4229" dirty="0">
                  <a:latin typeface="나눔스퀘어라운드 ExtraBold" panose="020B0600000101010101" pitchFamily="50" charset="-127"/>
                  <a:ea typeface="나눔스퀘어라운드 ExtraBold" panose="020B0600000101010101" pitchFamily="50" charset="-127"/>
                  <a:cs typeface="Malgun Gothic"/>
                </a:rPr>
                <a:t>예방</a:t>
              </a:r>
              <a:endParaRPr sz="4229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endParaRPr>
            </a:p>
          </p:txBody>
        </p:sp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0732FF82-82EB-D24E-A3F3-A3319E769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342" y="3919438"/>
              <a:ext cx="1815705" cy="1481327"/>
            </a:xfrm>
            <a:prstGeom prst="rect">
              <a:avLst/>
            </a:prstGeom>
          </p:spPr>
        </p:pic>
        <p:sp>
          <p:nvSpPr>
            <p:cNvPr id="25" name="모서리가 둥근 사각형 설명선 24"/>
            <p:cNvSpPr/>
            <p:nvPr/>
          </p:nvSpPr>
          <p:spPr>
            <a:xfrm>
              <a:off x="8424412" y="2876550"/>
              <a:ext cx="1854935" cy="948840"/>
            </a:xfrm>
            <a:prstGeom prst="wedgeRoundRectCallout">
              <a:avLst>
                <a:gd name="adj1" fmla="val 23670"/>
                <a:gd name="adj2" fmla="val 73208"/>
                <a:gd name="adj3" fmla="val 16667"/>
              </a:avLst>
            </a:prstGeom>
            <a:no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730"/>
            </a:p>
          </p:txBody>
        </p:sp>
      </p:grpSp>
      <p:sp>
        <p:nvSpPr>
          <p:cNvPr id="28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30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32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3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4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5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6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858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12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9707648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안전한 약 사용 단계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(2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단계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) : 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물어보세요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16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7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8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9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0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pic>
        <p:nvPicPr>
          <p:cNvPr id="21" name="Google Shape;646;p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82069" y="1619250"/>
            <a:ext cx="6884987" cy="4591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649;p73"/>
          <p:cNvSpPr txBox="1"/>
          <p:nvPr/>
        </p:nvSpPr>
        <p:spPr>
          <a:xfrm>
            <a:off x="-161131" y="901257"/>
            <a:ext cx="80648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8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              </a:t>
            </a:r>
            <a:r>
              <a:rPr lang="en-US" altLang="ko-KR" sz="28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[ </a:t>
            </a:r>
            <a:r>
              <a:rPr lang="ko-KR" sz="28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약 먹는 방법을 물어보세요</a:t>
            </a:r>
            <a:r>
              <a:rPr lang="en-US" altLang="ko-KR" sz="28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 ]</a:t>
            </a:r>
            <a:endParaRPr sz="2800" dirty="0">
              <a:solidFill>
                <a:srgbClr val="FF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24581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12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9707648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안전한 약 사용 단계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(3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단계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) : 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확인하세요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16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7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8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9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0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pic>
        <p:nvPicPr>
          <p:cNvPr id="21" name="Google Shape;655;p74" descr="111.jpeg"/>
          <p:cNvPicPr preferRelativeResize="0"/>
          <p:nvPr/>
        </p:nvPicPr>
        <p:blipFill rotWithShape="1">
          <a:blip r:embed="rId5">
            <a:alphaModFix/>
          </a:blip>
          <a:srcRect l="12988" t="22000" r="13776" b="12201"/>
          <a:stretch/>
        </p:blipFill>
        <p:spPr>
          <a:xfrm>
            <a:off x="2266907" y="1619250"/>
            <a:ext cx="7534275" cy="4606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662;p74"/>
          <p:cNvSpPr txBox="1"/>
          <p:nvPr/>
        </p:nvSpPr>
        <p:spPr>
          <a:xfrm>
            <a:off x="-148827" y="910657"/>
            <a:ext cx="80648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8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              </a:t>
            </a:r>
            <a:r>
              <a:rPr lang="en-US" altLang="ko-KR" sz="28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[ </a:t>
            </a:r>
            <a:r>
              <a:rPr lang="ko-KR" sz="28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내가 먹는 약인지 확인하세요</a:t>
            </a:r>
            <a:r>
              <a:rPr lang="en-US" altLang="ko-KR" sz="28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 ]</a:t>
            </a:r>
            <a:endParaRPr sz="2800" dirty="0">
              <a:solidFill>
                <a:srgbClr val="FF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49075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12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9707648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안전한 약 사용 단계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(3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단계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) : 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확인하세요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16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7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8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9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0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pic>
        <p:nvPicPr>
          <p:cNvPr id="21" name="Google Shape;674;p75" descr="temp_1460561009468.-9734404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01069" y="1619250"/>
            <a:ext cx="7534275" cy="460851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675;p75"/>
          <p:cNvSpPr txBox="1"/>
          <p:nvPr/>
        </p:nvSpPr>
        <p:spPr>
          <a:xfrm>
            <a:off x="462413" y="938089"/>
            <a:ext cx="80648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8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       </a:t>
            </a:r>
            <a:r>
              <a:rPr lang="en-US" altLang="ko-KR" sz="28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[ </a:t>
            </a:r>
            <a:r>
              <a:rPr lang="ko-KR" sz="28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어디가 아파서 먹는 약인지 확인하세요</a:t>
            </a:r>
            <a:r>
              <a:rPr lang="en-US" altLang="ko-KR" sz="28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 ]</a:t>
            </a:r>
            <a:endParaRPr sz="2800" dirty="0">
              <a:solidFill>
                <a:srgbClr val="FF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10140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12" name="object 4"/>
          <p:cNvSpPr txBox="1">
            <a:spLocks noGrp="1"/>
          </p:cNvSpPr>
          <p:nvPr>
            <p:ph type="title"/>
          </p:nvPr>
        </p:nvSpPr>
        <p:spPr>
          <a:xfrm>
            <a:off x="1180221" y="257045"/>
            <a:ext cx="9707648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안전한 약 사용 단계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(3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단계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) : 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확인하세요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16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7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8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19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20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pic>
        <p:nvPicPr>
          <p:cNvPr id="21" name="Google Shape;687;p76" descr="222.jpeg"/>
          <p:cNvPicPr preferRelativeResize="0"/>
          <p:nvPr/>
        </p:nvPicPr>
        <p:blipFill rotWithShape="1">
          <a:blip r:embed="rId5">
            <a:alphaModFix/>
          </a:blip>
          <a:srcRect l="12988" t="22000" r="12988" b="12201"/>
          <a:stretch/>
        </p:blipFill>
        <p:spPr>
          <a:xfrm>
            <a:off x="2582069" y="1588535"/>
            <a:ext cx="7534275" cy="460851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688;p76"/>
          <p:cNvSpPr txBox="1"/>
          <p:nvPr/>
        </p:nvSpPr>
        <p:spPr>
          <a:xfrm>
            <a:off x="-237331" y="929859"/>
            <a:ext cx="806489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8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              </a:t>
            </a:r>
            <a:r>
              <a:rPr lang="en-US" altLang="ko-KR" sz="28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[ </a:t>
            </a:r>
            <a:r>
              <a:rPr lang="ko-KR" sz="28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약의 유효기간을 확인하세요</a:t>
            </a:r>
            <a:r>
              <a:rPr lang="en-US" altLang="ko-KR" sz="28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  <a:cs typeface="Arial"/>
                <a:sym typeface="Arial"/>
              </a:rPr>
              <a:t> ]</a:t>
            </a:r>
            <a:endParaRPr sz="2800" dirty="0">
              <a:solidFill>
                <a:srgbClr val="FF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38201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2634B6B-69B6-A24E-AFD0-51EF89BE2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8B1057B-BF47-CC48-823F-639C74E995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/>
          </a:p>
        </p:txBody>
      </p:sp>
      <p:pic>
        <p:nvPicPr>
          <p:cNvPr id="6" name="항생제 바로알기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98.47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556"/>
            <a:ext cx="11788256" cy="663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8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>
            <a:extLst>
              <a:ext uri="{FF2B5EF4-FFF2-40B4-BE49-F238E27FC236}">
                <a16:creationId xmlns:a16="http://schemas.microsoft.com/office/drawing/2014/main" id="{322461F3-0004-7241-A5B1-549018950C46}"/>
              </a:ext>
            </a:extLst>
          </p:cNvPr>
          <p:cNvSpPr/>
          <p:nvPr/>
        </p:nvSpPr>
        <p:spPr>
          <a:xfrm>
            <a:off x="1210679" y="1514899"/>
            <a:ext cx="8278272" cy="29172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730"/>
          </a:p>
        </p:txBody>
      </p:sp>
      <p:sp>
        <p:nvSpPr>
          <p:cNvPr id="20" name="한쪽 모서리는 잘리고 다른 쪽 모서리는 둥근 사각형 19">
            <a:extLst>
              <a:ext uri="{FF2B5EF4-FFF2-40B4-BE49-F238E27FC236}">
                <a16:creationId xmlns:a16="http://schemas.microsoft.com/office/drawing/2014/main" id="{83E7C6A6-F6F5-D94F-AA4B-7D24C4A26522}"/>
              </a:ext>
            </a:extLst>
          </p:cNvPr>
          <p:cNvSpPr/>
          <p:nvPr/>
        </p:nvSpPr>
        <p:spPr>
          <a:xfrm>
            <a:off x="1210680" y="1079771"/>
            <a:ext cx="3304750" cy="435128"/>
          </a:xfrm>
          <a:prstGeom prst="snip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sz="1730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F6E642B9-8AE4-7642-953A-DDC96ACB9256}"/>
              </a:ext>
            </a:extLst>
          </p:cNvPr>
          <p:cNvSpPr/>
          <p:nvPr/>
        </p:nvSpPr>
        <p:spPr>
          <a:xfrm>
            <a:off x="1210680" y="794020"/>
            <a:ext cx="10667518" cy="45717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48B1651D-63C4-CD44-A16E-18416D7A9540}"/>
              </a:ext>
            </a:extLst>
          </p:cNvPr>
          <p:cNvSpPr txBox="1">
            <a:spLocks/>
          </p:cNvSpPr>
          <p:nvPr/>
        </p:nvSpPr>
        <p:spPr>
          <a:xfrm>
            <a:off x="1180433" y="277581"/>
            <a:ext cx="6111740" cy="518901"/>
          </a:xfrm>
          <a:prstGeom prst="rect">
            <a:avLst/>
          </a:prstGeom>
        </p:spPr>
        <p:txBody>
          <a:bodyPr vert="horz" wrap="square" lIns="0" tIns="16017" rIns="0" bIns="0" rtlCol="0" anchor="ctr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020">
              <a:spcBef>
                <a:spcPts val="126"/>
              </a:spcBef>
            </a:pPr>
            <a:r>
              <a:rPr lang="ko-KR" altLang="en-US" sz="3532" dirty="0" err="1">
                <a:solidFill>
                  <a:schemeClr val="accent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점안제의</a:t>
            </a:r>
            <a:r>
              <a:rPr lang="ko-KR" altLang="en-US" sz="3532" dirty="0">
                <a:solidFill>
                  <a:schemeClr val="accent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사용법 및 주의사항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30A2EAAF-651F-444F-B850-23E6F90D63DD}"/>
              </a:ext>
            </a:extLst>
          </p:cNvPr>
          <p:cNvGrpSpPr/>
          <p:nvPr/>
        </p:nvGrpSpPr>
        <p:grpSpPr>
          <a:xfrm>
            <a:off x="257847" y="416600"/>
            <a:ext cx="736725" cy="240860"/>
            <a:chOff x="2004748" y="419180"/>
            <a:chExt cx="1278785" cy="418077"/>
          </a:xfrm>
        </p:grpSpPr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4BAACF77-F12E-7E4B-A152-11CD2C44458F}"/>
                </a:ext>
              </a:extLst>
            </p:cNvPr>
            <p:cNvSpPr/>
            <p:nvPr/>
          </p:nvSpPr>
          <p:spPr>
            <a:xfrm>
              <a:off x="2004748" y="419180"/>
              <a:ext cx="533575" cy="22900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6">
              <a:extLst>
                <a:ext uri="{FF2B5EF4-FFF2-40B4-BE49-F238E27FC236}">
                  <a16:creationId xmlns:a16="http://schemas.microsoft.com/office/drawing/2014/main" id="{04E2BD8B-2047-E742-99C3-237A09A27D33}"/>
                </a:ext>
              </a:extLst>
            </p:cNvPr>
            <p:cNvSpPr/>
            <p:nvPr/>
          </p:nvSpPr>
          <p:spPr>
            <a:xfrm>
              <a:off x="2584339" y="653974"/>
              <a:ext cx="203757" cy="14807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20FE3AB3-0C4D-914D-BDD0-019AB0684689}"/>
                </a:ext>
              </a:extLst>
            </p:cNvPr>
            <p:cNvSpPr/>
            <p:nvPr/>
          </p:nvSpPr>
          <p:spPr>
            <a:xfrm>
              <a:off x="2112523" y="709754"/>
              <a:ext cx="676056" cy="127503"/>
            </a:xfrm>
            <a:custGeom>
              <a:avLst/>
              <a:gdLst/>
              <a:ahLst/>
              <a:cxnLst/>
              <a:rect l="l" t="t" r="r" b="b"/>
              <a:pathLst>
                <a:path w="461009" h="172719">
                  <a:moveTo>
                    <a:pt x="61412" y="0"/>
                  </a:moveTo>
                  <a:lnTo>
                    <a:pt x="44487" y="504"/>
                  </a:lnTo>
                  <a:lnTo>
                    <a:pt x="25047" y="2808"/>
                  </a:lnTo>
                  <a:lnTo>
                    <a:pt x="8437" y="7124"/>
                  </a:lnTo>
                  <a:lnTo>
                    <a:pt x="0" y="13665"/>
                  </a:lnTo>
                  <a:lnTo>
                    <a:pt x="389" y="21345"/>
                  </a:lnTo>
                  <a:lnTo>
                    <a:pt x="8725" y="28433"/>
                  </a:lnTo>
                  <a:lnTo>
                    <a:pt x="28051" y="34176"/>
                  </a:lnTo>
                  <a:lnTo>
                    <a:pt x="61412" y="37820"/>
                  </a:lnTo>
                  <a:lnTo>
                    <a:pt x="132876" y="50282"/>
                  </a:lnTo>
                  <a:lnTo>
                    <a:pt x="192041" y="75288"/>
                  </a:lnTo>
                  <a:lnTo>
                    <a:pt x="232391" y="99871"/>
                  </a:lnTo>
                  <a:lnTo>
                    <a:pt x="247416" y="111061"/>
                  </a:lnTo>
                  <a:lnTo>
                    <a:pt x="263030" y="135735"/>
                  </a:lnTo>
                  <a:lnTo>
                    <a:pt x="286776" y="155186"/>
                  </a:lnTo>
                  <a:lnTo>
                    <a:pt x="316856" y="167938"/>
                  </a:lnTo>
                  <a:lnTo>
                    <a:pt x="351475" y="172516"/>
                  </a:lnTo>
                  <a:lnTo>
                    <a:pt x="391247" y="166409"/>
                  </a:lnTo>
                  <a:lnTo>
                    <a:pt x="448517" y="124467"/>
                  </a:lnTo>
                  <a:lnTo>
                    <a:pt x="460626" y="86360"/>
                  </a:lnTo>
                  <a:lnTo>
                    <a:pt x="456613" y="82334"/>
                  </a:lnTo>
                  <a:lnTo>
                    <a:pt x="258108" y="82334"/>
                  </a:lnTo>
                  <a:lnTo>
                    <a:pt x="224466" y="58230"/>
                  </a:lnTo>
                  <a:lnTo>
                    <a:pt x="178108" y="31665"/>
                  </a:lnTo>
                  <a:lnTo>
                    <a:pt x="122576" y="9851"/>
                  </a:lnTo>
                  <a:lnTo>
                    <a:pt x="61412" y="0"/>
                  </a:lnTo>
                  <a:close/>
                </a:path>
              </a:pathLst>
            </a:custGeom>
            <a:solidFill>
              <a:srgbClr val="ED6D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8">
              <a:extLst>
                <a:ext uri="{FF2B5EF4-FFF2-40B4-BE49-F238E27FC236}">
                  <a16:creationId xmlns:a16="http://schemas.microsoft.com/office/drawing/2014/main" id="{63CBE196-B03C-AD46-B054-0E66C8A1D734}"/>
                </a:ext>
              </a:extLst>
            </p:cNvPr>
            <p:cNvSpPr/>
            <p:nvPr/>
          </p:nvSpPr>
          <p:spPr>
            <a:xfrm>
              <a:off x="2637274" y="460834"/>
              <a:ext cx="646259" cy="268601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0" y="238985"/>
                  </a:lnTo>
                  <a:lnTo>
                    <a:pt x="0" y="244954"/>
                  </a:lnTo>
                  <a:lnTo>
                    <a:pt x="67589" y="362023"/>
                  </a:lnTo>
                  <a:lnTo>
                    <a:pt x="73691" y="363395"/>
                  </a:lnTo>
                  <a:lnTo>
                    <a:pt x="124739" y="333931"/>
                  </a:lnTo>
                  <a:lnTo>
                    <a:pt x="126601" y="327949"/>
                  </a:lnTo>
                  <a:lnTo>
                    <a:pt x="122147" y="320227"/>
                  </a:lnTo>
                  <a:lnTo>
                    <a:pt x="257191" y="320227"/>
                  </a:lnTo>
                  <a:lnTo>
                    <a:pt x="427756" y="221751"/>
                  </a:lnTo>
                  <a:lnTo>
                    <a:pt x="431320" y="218602"/>
                  </a:lnTo>
                  <a:lnTo>
                    <a:pt x="63470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1" y="320227"/>
                  </a:moveTo>
                  <a:lnTo>
                    <a:pt x="122147" y="320227"/>
                  </a:lnTo>
                  <a:lnTo>
                    <a:pt x="137398" y="324553"/>
                  </a:lnTo>
                  <a:lnTo>
                    <a:pt x="146981" y="328925"/>
                  </a:lnTo>
                  <a:lnTo>
                    <a:pt x="154946" y="335981"/>
                  </a:lnTo>
                  <a:lnTo>
                    <a:pt x="165347" y="348358"/>
                  </a:lnTo>
                  <a:lnTo>
                    <a:pt x="172090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1" y="320227"/>
                  </a:lnTo>
                  <a:close/>
                </a:path>
                <a:path w="440690" h="363855">
                  <a:moveTo>
                    <a:pt x="311041" y="0"/>
                  </a:moveTo>
                  <a:lnTo>
                    <a:pt x="71553" y="135963"/>
                  </a:lnTo>
                  <a:lnTo>
                    <a:pt x="58957" y="158332"/>
                  </a:lnTo>
                  <a:lnTo>
                    <a:pt x="60713" y="167129"/>
                  </a:lnTo>
                  <a:lnTo>
                    <a:pt x="62246" y="171967"/>
                  </a:lnTo>
                  <a:lnTo>
                    <a:pt x="64783" y="183648"/>
                  </a:lnTo>
                  <a:lnTo>
                    <a:pt x="65977" y="199944"/>
                  </a:lnTo>
                  <a:lnTo>
                    <a:pt x="63470" y="218602"/>
                  </a:lnTo>
                  <a:lnTo>
                    <a:pt x="431320" y="218602"/>
                  </a:lnTo>
                  <a:lnTo>
                    <a:pt x="435249" y="215130"/>
                  </a:lnTo>
                  <a:lnTo>
                    <a:pt x="439489" y="206421"/>
                  </a:lnTo>
                  <a:lnTo>
                    <a:pt x="440173" y="196757"/>
                  </a:lnTo>
                  <a:lnTo>
                    <a:pt x="437001" y="187271"/>
                  </a:lnTo>
                  <a:lnTo>
                    <a:pt x="336036" y="12405"/>
                  </a:lnTo>
                  <a:lnTo>
                    <a:pt x="329412" y="4918"/>
                  </a:lnTo>
                  <a:lnTo>
                    <a:pt x="320703" y="683"/>
                  </a:lnTo>
                  <a:lnTo>
                    <a:pt x="311041" y="0"/>
                  </a:lnTo>
                  <a:close/>
                </a:path>
              </a:pathLst>
            </a:custGeom>
            <a:solidFill>
              <a:srgbClr val="8EC3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9">
              <a:extLst>
                <a:ext uri="{FF2B5EF4-FFF2-40B4-BE49-F238E27FC236}">
                  <a16:creationId xmlns:a16="http://schemas.microsoft.com/office/drawing/2014/main" id="{53C35686-32C6-2D41-98A5-8980BD987681}"/>
                </a:ext>
              </a:extLst>
            </p:cNvPr>
            <p:cNvSpPr/>
            <p:nvPr/>
          </p:nvSpPr>
          <p:spPr>
            <a:xfrm>
              <a:off x="2839350" y="496730"/>
              <a:ext cx="328715" cy="192661"/>
            </a:xfrm>
            <a:custGeom>
              <a:avLst/>
              <a:gdLst/>
              <a:ahLst/>
              <a:cxnLst/>
              <a:rect l="l" t="t" r="r" b="b"/>
              <a:pathLst>
                <a:path w="224155" h="260984">
                  <a:moveTo>
                    <a:pt x="110008" y="0"/>
                  </a:moveTo>
                  <a:lnTo>
                    <a:pt x="0" y="63512"/>
                  </a:lnTo>
                  <a:lnTo>
                    <a:pt x="113709" y="260464"/>
                  </a:lnTo>
                  <a:lnTo>
                    <a:pt x="223715" y="196951"/>
                  </a:lnTo>
                  <a:lnTo>
                    <a:pt x="1100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0">
              <a:extLst>
                <a:ext uri="{FF2B5EF4-FFF2-40B4-BE49-F238E27FC236}">
                  <a16:creationId xmlns:a16="http://schemas.microsoft.com/office/drawing/2014/main" id="{7FDF63CA-1C8A-944B-AF42-C9ECB89D99E2}"/>
                </a:ext>
              </a:extLst>
            </p:cNvPr>
            <p:cNvSpPr/>
            <p:nvPr/>
          </p:nvSpPr>
          <p:spPr>
            <a:xfrm>
              <a:off x="2930292" y="556074"/>
              <a:ext cx="146188" cy="7358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22D6781-E71B-6B40-8A61-D679864554BD}"/>
              </a:ext>
            </a:extLst>
          </p:cNvPr>
          <p:cNvSpPr txBox="1"/>
          <p:nvPr/>
        </p:nvSpPr>
        <p:spPr>
          <a:xfrm>
            <a:off x="1347665" y="1113186"/>
            <a:ext cx="1554768" cy="384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1922" b="1" dirty="0" err="1">
                <a:solidFill>
                  <a:schemeClr val="accent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점안제의</a:t>
            </a:r>
            <a:r>
              <a:rPr kumimoji="1" lang="ko-KR" altLang="en-US" sz="1922" b="1" dirty="0">
                <a:solidFill>
                  <a:schemeClr val="accent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종류</a:t>
            </a:r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370E2D13-995F-0B47-A771-58CCA2D7B048}"/>
              </a:ext>
            </a:extLst>
          </p:cNvPr>
          <p:cNvGraphicFramePr>
            <a:graphicFrameLocks noGrp="1"/>
          </p:cNvGraphicFramePr>
          <p:nvPr/>
        </p:nvGraphicFramePr>
        <p:xfrm>
          <a:off x="1444721" y="1754932"/>
          <a:ext cx="7811557" cy="238563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60967">
                  <a:extLst>
                    <a:ext uri="{9D8B030D-6E8A-4147-A177-3AD203B41FA5}">
                      <a16:colId xmlns:a16="http://schemas.microsoft.com/office/drawing/2014/main" val="2890323186"/>
                    </a:ext>
                  </a:extLst>
                </a:gridCol>
                <a:gridCol w="2446738">
                  <a:extLst>
                    <a:ext uri="{9D8B030D-6E8A-4147-A177-3AD203B41FA5}">
                      <a16:colId xmlns:a16="http://schemas.microsoft.com/office/drawing/2014/main" val="1875124241"/>
                    </a:ext>
                  </a:extLst>
                </a:gridCol>
                <a:gridCol w="2603852">
                  <a:extLst>
                    <a:ext uri="{9D8B030D-6E8A-4147-A177-3AD203B41FA5}">
                      <a16:colId xmlns:a16="http://schemas.microsoft.com/office/drawing/2014/main" val="2137175596"/>
                    </a:ext>
                  </a:extLst>
                </a:gridCol>
              </a:tblGrid>
              <a:tr h="3564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700" b="1" i="0" dirty="0">
                          <a:solidFill>
                            <a:schemeClr val="dk1"/>
                          </a:solidFill>
                          <a:latin typeface="NanumBarunGothic" panose="020B0603020101020101" pitchFamily="34" charset="-127"/>
                          <a:ea typeface="NanumBarunGothic" panose="020B0603020101020101" pitchFamily="34" charset="-127"/>
                          <a:cs typeface="Malgun Gothic"/>
                          <a:sym typeface="Malgun Gothic"/>
                        </a:rPr>
                        <a:t>성분에 따른 분류</a:t>
                      </a:r>
                      <a:endParaRPr lang="ko-KR" altLang="en-US" sz="1700" b="1" i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</a:endParaRPr>
                    </a:p>
                  </a:txBody>
                  <a:tcPr marL="87880" marR="87880" marT="43940" marB="439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700" b="1" i="0" dirty="0">
                          <a:solidFill>
                            <a:schemeClr val="dk1"/>
                          </a:solidFill>
                          <a:latin typeface="NanumBarunGothic" panose="020B0603020101020101" pitchFamily="34" charset="-127"/>
                          <a:ea typeface="NanumBarunGothic" panose="020B0603020101020101" pitchFamily="34" charset="-127"/>
                          <a:cs typeface="Malgun Gothic"/>
                          <a:sym typeface="Malgun Gothic"/>
                        </a:rPr>
                        <a:t>제형에 따른 분류</a:t>
                      </a:r>
                      <a:endParaRPr lang="ko-KR" altLang="en-US" sz="1700" b="1" i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</a:endParaRPr>
                    </a:p>
                  </a:txBody>
                  <a:tcPr marL="87880" marR="87880" marT="43940" marB="4394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700" b="1" i="0" dirty="0">
                          <a:solidFill>
                            <a:schemeClr val="dk1"/>
                          </a:solidFill>
                          <a:latin typeface="NanumBarunGothic" panose="020B0603020101020101" pitchFamily="34" charset="-127"/>
                          <a:ea typeface="NanumBarunGothic" panose="020B0603020101020101" pitchFamily="34" charset="-127"/>
                          <a:cs typeface="Malgun Gothic"/>
                          <a:sym typeface="Malgun Gothic"/>
                        </a:rPr>
                        <a:t>사용횟수 따른 분류</a:t>
                      </a:r>
                      <a:endParaRPr lang="ko-KR" altLang="en-US" sz="1700" b="1" i="0" dirty="0">
                        <a:latin typeface="NanumBarunGothic" panose="020B0603020101020101" pitchFamily="34" charset="-127"/>
                        <a:ea typeface="NanumBarunGothic" panose="020B0603020101020101" pitchFamily="34" charset="-127"/>
                      </a:endParaRPr>
                    </a:p>
                  </a:txBody>
                  <a:tcPr marL="87880" marR="87880" marT="43940" marB="43940"/>
                </a:tc>
                <a:extLst>
                  <a:ext uri="{0D108BD9-81ED-4DB2-BD59-A6C34878D82A}">
                    <a16:rowId xmlns:a16="http://schemas.microsoft.com/office/drawing/2014/main" val="177630189"/>
                  </a:ext>
                </a:extLst>
              </a:tr>
              <a:tr h="202923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Clr>
                          <a:schemeClr val="dk1"/>
                        </a:buClr>
                        <a:buSzPts val="1400"/>
                      </a:pPr>
                      <a:r>
                        <a:rPr lang="en-US" altLang="ko-KR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1)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 인공눈물 </a:t>
                      </a:r>
                      <a:r>
                        <a:rPr lang="en-US" altLang="ko-KR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: 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안구건조증의 치료</a:t>
                      </a:r>
                      <a:endParaRPr lang="en-US" altLang="ko-KR" sz="1700" b="0" i="0" dirty="0">
                        <a:solidFill>
                          <a:schemeClr val="dk1"/>
                        </a:solidFill>
                        <a:latin typeface="NanumBarunpen" panose="020B0503000000000000" pitchFamily="34" charset="-127"/>
                        <a:ea typeface="NanumBarunpen" panose="020B0503000000000000" pitchFamily="34" charset="-127"/>
                        <a:cs typeface="+mn-cs"/>
                        <a:sym typeface="Malgun Gothic"/>
                      </a:endParaRPr>
                    </a:p>
                    <a:p>
                      <a:pPr>
                        <a:lnSpc>
                          <a:spcPct val="150000"/>
                        </a:lnSpc>
                        <a:buClr>
                          <a:schemeClr val="dk1"/>
                        </a:buClr>
                        <a:buSzPts val="1400"/>
                      </a:pPr>
                      <a:r>
                        <a:rPr lang="en-US" altLang="ko-KR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3)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 항생제 </a:t>
                      </a:r>
                      <a:r>
                        <a:rPr lang="en-US" altLang="ko-KR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: 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감염성 질환의 치료</a:t>
                      </a:r>
                      <a:endParaRPr lang="ko-KR" altLang="en-US" sz="1700" b="0" i="0" dirty="0">
                        <a:latin typeface="NanumBarunpen" panose="020B0503000000000000" pitchFamily="34" charset="-127"/>
                        <a:ea typeface="NanumBarunpen" panose="020B0503000000000000" pitchFamily="34" charset="-127"/>
                      </a:endParaRPr>
                    </a:p>
                    <a:p>
                      <a:pPr>
                        <a:lnSpc>
                          <a:spcPct val="150000"/>
                        </a:lnSpc>
                        <a:buClr>
                          <a:schemeClr val="dk1"/>
                        </a:buClr>
                        <a:buSzPts val="1400"/>
                      </a:pPr>
                      <a:r>
                        <a:rPr lang="en-US" altLang="ko-KR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4)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 </a:t>
                      </a:r>
                      <a:r>
                        <a:rPr lang="ko-KR" altLang="en-US" sz="1700" b="0" i="0" dirty="0" err="1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염증성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 질환 치료제</a:t>
                      </a:r>
                      <a:endParaRPr lang="ko-KR" altLang="en-US" sz="1700" b="0" i="0" dirty="0">
                        <a:latin typeface="NanumBarunpen" panose="020B0503000000000000" pitchFamily="34" charset="-127"/>
                        <a:ea typeface="NanumBarunpen" panose="020B0503000000000000" pitchFamily="34" charset="-127"/>
                      </a:endParaRPr>
                    </a:p>
                    <a:p>
                      <a:pPr>
                        <a:lnSpc>
                          <a:spcPct val="150000"/>
                        </a:lnSpc>
                        <a:buClr>
                          <a:schemeClr val="dk1"/>
                        </a:buClr>
                        <a:buSzPts val="1400"/>
                      </a:pPr>
                      <a:r>
                        <a:rPr lang="en-US" altLang="ko-KR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5)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 녹내장 치료제</a:t>
                      </a:r>
                      <a:endParaRPr lang="ko-KR" altLang="en-US" sz="1700" b="0" i="0" dirty="0">
                        <a:latin typeface="NanumBarunpen" panose="020B0503000000000000" pitchFamily="34" charset="-127"/>
                        <a:ea typeface="NanumBarunpen" panose="020B0503000000000000" pitchFamily="34" charset="-127"/>
                      </a:endParaRPr>
                    </a:p>
                    <a:p>
                      <a:pPr>
                        <a:lnSpc>
                          <a:spcPct val="150000"/>
                        </a:lnSpc>
                        <a:buClr>
                          <a:schemeClr val="dk1"/>
                        </a:buClr>
                        <a:buSzPts val="1400"/>
                      </a:pPr>
                      <a:r>
                        <a:rPr lang="en-US" altLang="ko-KR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6)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 백내장 치료제</a:t>
                      </a:r>
                      <a:endParaRPr lang="ko-KR" altLang="en-US" sz="1700" b="0" i="0" dirty="0">
                        <a:latin typeface="NanumBarunpen" panose="020B0503000000000000" pitchFamily="34" charset="-127"/>
                        <a:ea typeface="NanumBarunpen" panose="020B0503000000000000" pitchFamily="34" charset="-127"/>
                      </a:endParaRPr>
                    </a:p>
                  </a:txBody>
                  <a:tcPr marL="87880" marR="87880" marT="43940" marB="439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Clr>
                          <a:schemeClr val="dk1"/>
                        </a:buClr>
                        <a:buSzPts val="1400"/>
                      </a:pPr>
                      <a:r>
                        <a:rPr lang="en-US" altLang="ko-KR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1)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 액상 안약</a:t>
                      </a:r>
                      <a:endParaRPr lang="ko-KR" altLang="en-US" sz="1700" b="0" i="0" dirty="0">
                        <a:latin typeface="NanumBarunpen" panose="020B0503000000000000" pitchFamily="34" charset="-127"/>
                        <a:ea typeface="NanumBarunpen" panose="020B0503000000000000" pitchFamily="34" charset="-127"/>
                      </a:endParaRPr>
                    </a:p>
                    <a:p>
                      <a:pPr>
                        <a:lnSpc>
                          <a:spcPct val="150000"/>
                        </a:lnSpc>
                        <a:buClr>
                          <a:schemeClr val="dk1"/>
                        </a:buClr>
                        <a:buSzPts val="1400"/>
                      </a:pPr>
                      <a:r>
                        <a:rPr lang="en-US" altLang="ko-KR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2)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 </a:t>
                      </a:r>
                      <a:r>
                        <a:rPr lang="ko-KR" altLang="en-US" sz="1700" b="0" i="0" dirty="0" err="1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안연고</a:t>
                      </a:r>
                      <a:endParaRPr lang="ko-KR" altLang="en-US" sz="1700" b="0" i="0" dirty="0">
                        <a:latin typeface="NanumBarunpen" panose="020B0503000000000000" pitchFamily="34" charset="-127"/>
                        <a:ea typeface="NanumBarunpen" panose="020B0503000000000000" pitchFamily="34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ko-KR" altLang="en-US" sz="1700" b="0" i="0" dirty="0">
                        <a:latin typeface="NanumBarunpen" panose="020B0503000000000000" pitchFamily="34" charset="-127"/>
                        <a:ea typeface="NanumBarunpen" panose="020B0503000000000000" pitchFamily="34" charset="-127"/>
                      </a:endParaRPr>
                    </a:p>
                  </a:txBody>
                  <a:tcPr marL="87880" marR="87880" marT="43940" marB="4394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buClr>
                          <a:schemeClr val="dk1"/>
                        </a:buClr>
                        <a:buSzPts val="1400"/>
                      </a:pPr>
                      <a:r>
                        <a:rPr lang="en-US" altLang="ko-KR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1)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 </a:t>
                      </a:r>
                      <a:r>
                        <a:rPr lang="en-US" altLang="ko-KR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1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회용 안약</a:t>
                      </a:r>
                      <a:endParaRPr lang="ko-KR" altLang="en-US" sz="1700" b="0" i="0" dirty="0">
                        <a:latin typeface="NanumBarunpen" panose="020B0503000000000000" pitchFamily="34" charset="-127"/>
                        <a:ea typeface="NanumBarunpen" panose="020B0503000000000000" pitchFamily="34" charset="-127"/>
                      </a:endParaRPr>
                    </a:p>
                    <a:p>
                      <a:pPr>
                        <a:lnSpc>
                          <a:spcPct val="150000"/>
                        </a:lnSpc>
                        <a:buClr>
                          <a:schemeClr val="dk1"/>
                        </a:buClr>
                        <a:buSzPts val="1400"/>
                      </a:pPr>
                      <a:r>
                        <a:rPr lang="en-US" altLang="ko-KR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2)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 </a:t>
                      </a:r>
                      <a:r>
                        <a:rPr lang="ko-KR" altLang="en-US" sz="1700" b="0" i="0" dirty="0" err="1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다회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 사용 안약</a:t>
                      </a:r>
                      <a:endParaRPr lang="ko-KR" altLang="en-US" sz="1700" b="0" i="0" dirty="0">
                        <a:latin typeface="NanumBarunpen" panose="020B0503000000000000" pitchFamily="34" charset="-127"/>
                        <a:ea typeface="NanumBarunpen" panose="020B0503000000000000" pitchFamily="34" charset="-127"/>
                      </a:endParaRPr>
                    </a:p>
                    <a:p>
                      <a:pPr>
                        <a:lnSpc>
                          <a:spcPct val="150000"/>
                        </a:lnSpc>
                        <a:buClr>
                          <a:schemeClr val="dk1"/>
                        </a:buClr>
                        <a:buSzPts val="1400"/>
                      </a:pP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  </a:t>
                      </a:r>
                      <a:r>
                        <a:rPr lang="en-US" altLang="ko-KR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- 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방부제 함유</a:t>
                      </a:r>
                      <a:endParaRPr lang="ko-KR" altLang="en-US" sz="1700" b="0" i="0" dirty="0">
                        <a:latin typeface="NanumBarunpen" panose="020B0503000000000000" pitchFamily="34" charset="-127"/>
                        <a:ea typeface="NanumBarunpen" panose="020B0503000000000000" pitchFamily="34" charset="-127"/>
                      </a:endParaRPr>
                    </a:p>
                    <a:p>
                      <a:pPr>
                        <a:lnSpc>
                          <a:spcPct val="150000"/>
                        </a:lnSpc>
                        <a:buClr>
                          <a:schemeClr val="dk1"/>
                        </a:buClr>
                        <a:buSzPts val="1400"/>
                      </a:pP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  </a:t>
                      </a:r>
                      <a:r>
                        <a:rPr lang="en-US" altLang="ko-KR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- </a:t>
                      </a:r>
                      <a:r>
                        <a:rPr lang="ko-KR" altLang="en-US" sz="1700" b="0" i="0" dirty="0">
                          <a:solidFill>
                            <a:schemeClr val="dk1"/>
                          </a:solidFill>
                          <a:latin typeface="NanumBarunpen" panose="020B0503000000000000" pitchFamily="34" charset="-127"/>
                          <a:ea typeface="NanumBarunpen" panose="020B0503000000000000" pitchFamily="34" charset="-127"/>
                          <a:cs typeface="Malgun Gothic"/>
                          <a:sym typeface="Malgun Gothic"/>
                        </a:rPr>
                        <a:t>무방부제 특수 용기 </a:t>
                      </a:r>
                      <a:endParaRPr lang="ko-KR" altLang="en-US" sz="1700" b="0" i="0" dirty="0">
                        <a:latin typeface="NanumBarunpen" panose="020B0503000000000000" pitchFamily="34" charset="-127"/>
                        <a:ea typeface="NanumBarunpen" panose="020B0503000000000000" pitchFamily="34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ko-KR" altLang="en-US" sz="1700" b="0" i="0" dirty="0">
                        <a:latin typeface="NanumBarunpen" panose="020B0503000000000000" pitchFamily="34" charset="-127"/>
                        <a:ea typeface="NanumBarunpen" panose="020B0503000000000000" pitchFamily="34" charset="-127"/>
                      </a:endParaRPr>
                    </a:p>
                  </a:txBody>
                  <a:tcPr marL="87880" marR="87880" marT="43940" marB="43940"/>
                </a:tc>
                <a:extLst>
                  <a:ext uri="{0D108BD9-81ED-4DB2-BD59-A6C34878D82A}">
                    <a16:rowId xmlns:a16="http://schemas.microsoft.com/office/drawing/2014/main" val="4110631015"/>
                  </a:ext>
                </a:extLst>
              </a:tr>
            </a:tbl>
          </a:graphicData>
        </a:graphic>
      </p:graphicFrame>
      <p:pic>
        <p:nvPicPr>
          <p:cNvPr id="5" name="그림 4">
            <a:extLst>
              <a:ext uri="{FF2B5EF4-FFF2-40B4-BE49-F238E27FC236}">
                <a16:creationId xmlns:a16="http://schemas.microsoft.com/office/drawing/2014/main" id="{DE847830-9033-0046-84FB-C42E72AB3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819" y="4821894"/>
            <a:ext cx="1642519" cy="1769257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3642B44-8013-D947-B86D-600868E758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314" y="4829030"/>
            <a:ext cx="959008" cy="188321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C52CC92-07A7-3044-B0D0-135C54D4EF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7163">
            <a:off x="7581662" y="5317504"/>
            <a:ext cx="1694299" cy="112476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C4173EC9-7799-094C-8BC9-B601DE4210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095" y="5339333"/>
            <a:ext cx="1277279" cy="141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03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3">
            <a:extLst>
              <a:ext uri="{FF2B5EF4-FFF2-40B4-BE49-F238E27FC236}">
                <a16:creationId xmlns:a16="http://schemas.microsoft.com/office/drawing/2014/main" id="{26EFAB23-7D39-C848-B086-09DEE37CB47B}"/>
              </a:ext>
            </a:extLst>
          </p:cNvPr>
          <p:cNvSpPr/>
          <p:nvPr/>
        </p:nvSpPr>
        <p:spPr>
          <a:xfrm>
            <a:off x="1210679" y="793907"/>
            <a:ext cx="10667519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lIns="0" tIns="0" rIns="0" bIns="0" rtlCol="0"/>
          <a:lstStyle/>
          <a:p>
            <a:endParaRPr sz="2300"/>
          </a:p>
        </p:txBody>
      </p:sp>
      <p:sp>
        <p:nvSpPr>
          <p:cNvPr id="17" name="object 4">
            <a:extLst>
              <a:ext uri="{FF2B5EF4-FFF2-40B4-BE49-F238E27FC236}">
                <a16:creationId xmlns:a16="http://schemas.microsoft.com/office/drawing/2014/main" id="{81BDFACE-205D-4D44-88E5-F20A9D0CC2CC}"/>
              </a:ext>
            </a:extLst>
          </p:cNvPr>
          <p:cNvSpPr txBox="1">
            <a:spLocks/>
          </p:cNvSpPr>
          <p:nvPr/>
        </p:nvSpPr>
        <p:spPr>
          <a:xfrm>
            <a:off x="1180433" y="277444"/>
            <a:ext cx="6111740" cy="500920"/>
          </a:xfrm>
          <a:prstGeom prst="rect">
            <a:avLst/>
          </a:prstGeom>
        </p:spPr>
        <p:txBody>
          <a:bodyPr vert="horz" wrap="square" lIns="0" tIns="16016" rIns="0" bIns="0" rtlCol="0" anchor="ctr">
            <a:sp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018">
              <a:spcBef>
                <a:spcPts val="126"/>
              </a:spcBef>
            </a:pPr>
            <a:r>
              <a:rPr lang="ko-KR" altLang="en-US" sz="3500" dirty="0" err="1">
                <a:solidFill>
                  <a:schemeClr val="accent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점안제의</a:t>
            </a:r>
            <a:r>
              <a:rPr lang="ko-KR" altLang="en-US" sz="3500" dirty="0">
                <a:solidFill>
                  <a:schemeClr val="accent6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사용법 및 주의사항</a:t>
            </a:r>
          </a:p>
        </p:txBody>
      </p:sp>
      <p:grpSp>
        <p:nvGrpSpPr>
          <p:cNvPr id="3" name="그룹 17">
            <a:extLst>
              <a:ext uri="{FF2B5EF4-FFF2-40B4-BE49-F238E27FC236}">
                <a16:creationId xmlns:a16="http://schemas.microsoft.com/office/drawing/2014/main" id="{D2A072AE-3082-584E-9735-FE46016A93A5}"/>
              </a:ext>
            </a:extLst>
          </p:cNvPr>
          <p:cNvGrpSpPr/>
          <p:nvPr/>
        </p:nvGrpSpPr>
        <p:grpSpPr>
          <a:xfrm>
            <a:off x="257847" y="416470"/>
            <a:ext cx="736725" cy="240871"/>
            <a:chOff x="2004748" y="419180"/>
            <a:chExt cx="1278785" cy="418077"/>
          </a:xfrm>
        </p:grpSpPr>
        <p:sp>
          <p:nvSpPr>
            <p:cNvPr id="19" name="object 5">
              <a:extLst>
                <a:ext uri="{FF2B5EF4-FFF2-40B4-BE49-F238E27FC236}">
                  <a16:creationId xmlns:a16="http://schemas.microsoft.com/office/drawing/2014/main" id="{CFEB882D-4D21-8B43-9128-23E259FB9450}"/>
                </a:ext>
              </a:extLst>
            </p:cNvPr>
            <p:cNvSpPr/>
            <p:nvPr/>
          </p:nvSpPr>
          <p:spPr>
            <a:xfrm>
              <a:off x="2004748" y="419180"/>
              <a:ext cx="533575" cy="22900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6">
              <a:extLst>
                <a:ext uri="{FF2B5EF4-FFF2-40B4-BE49-F238E27FC236}">
                  <a16:creationId xmlns:a16="http://schemas.microsoft.com/office/drawing/2014/main" id="{4227EFF2-4D10-AB43-8174-BA56B019D257}"/>
                </a:ext>
              </a:extLst>
            </p:cNvPr>
            <p:cNvSpPr/>
            <p:nvPr/>
          </p:nvSpPr>
          <p:spPr>
            <a:xfrm>
              <a:off x="2584339" y="653974"/>
              <a:ext cx="203757" cy="14807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7">
              <a:extLst>
                <a:ext uri="{FF2B5EF4-FFF2-40B4-BE49-F238E27FC236}">
                  <a16:creationId xmlns:a16="http://schemas.microsoft.com/office/drawing/2014/main" id="{FB39EDDA-9996-7542-ADCC-656B32496D44}"/>
                </a:ext>
              </a:extLst>
            </p:cNvPr>
            <p:cNvSpPr/>
            <p:nvPr/>
          </p:nvSpPr>
          <p:spPr>
            <a:xfrm>
              <a:off x="2112523" y="709754"/>
              <a:ext cx="676056" cy="127503"/>
            </a:xfrm>
            <a:custGeom>
              <a:avLst/>
              <a:gdLst/>
              <a:ahLst/>
              <a:cxnLst/>
              <a:rect l="l" t="t" r="r" b="b"/>
              <a:pathLst>
                <a:path w="461009" h="172719">
                  <a:moveTo>
                    <a:pt x="61412" y="0"/>
                  </a:moveTo>
                  <a:lnTo>
                    <a:pt x="44487" y="504"/>
                  </a:lnTo>
                  <a:lnTo>
                    <a:pt x="25047" y="2808"/>
                  </a:lnTo>
                  <a:lnTo>
                    <a:pt x="8437" y="7124"/>
                  </a:lnTo>
                  <a:lnTo>
                    <a:pt x="0" y="13665"/>
                  </a:lnTo>
                  <a:lnTo>
                    <a:pt x="389" y="21345"/>
                  </a:lnTo>
                  <a:lnTo>
                    <a:pt x="8725" y="28433"/>
                  </a:lnTo>
                  <a:lnTo>
                    <a:pt x="28051" y="34176"/>
                  </a:lnTo>
                  <a:lnTo>
                    <a:pt x="61412" y="37820"/>
                  </a:lnTo>
                  <a:lnTo>
                    <a:pt x="132876" y="50282"/>
                  </a:lnTo>
                  <a:lnTo>
                    <a:pt x="192041" y="75288"/>
                  </a:lnTo>
                  <a:lnTo>
                    <a:pt x="232391" y="99871"/>
                  </a:lnTo>
                  <a:lnTo>
                    <a:pt x="247416" y="111061"/>
                  </a:lnTo>
                  <a:lnTo>
                    <a:pt x="263030" y="135735"/>
                  </a:lnTo>
                  <a:lnTo>
                    <a:pt x="286776" y="155186"/>
                  </a:lnTo>
                  <a:lnTo>
                    <a:pt x="316856" y="167938"/>
                  </a:lnTo>
                  <a:lnTo>
                    <a:pt x="351475" y="172516"/>
                  </a:lnTo>
                  <a:lnTo>
                    <a:pt x="391247" y="166409"/>
                  </a:lnTo>
                  <a:lnTo>
                    <a:pt x="448517" y="124467"/>
                  </a:lnTo>
                  <a:lnTo>
                    <a:pt x="460626" y="86360"/>
                  </a:lnTo>
                  <a:lnTo>
                    <a:pt x="456613" y="82334"/>
                  </a:lnTo>
                  <a:lnTo>
                    <a:pt x="258108" y="82334"/>
                  </a:lnTo>
                  <a:lnTo>
                    <a:pt x="224466" y="58230"/>
                  </a:lnTo>
                  <a:lnTo>
                    <a:pt x="178108" y="31665"/>
                  </a:lnTo>
                  <a:lnTo>
                    <a:pt x="122576" y="9851"/>
                  </a:lnTo>
                  <a:lnTo>
                    <a:pt x="61412" y="0"/>
                  </a:lnTo>
                  <a:close/>
                </a:path>
              </a:pathLst>
            </a:custGeom>
            <a:solidFill>
              <a:srgbClr val="ED6D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8">
              <a:extLst>
                <a:ext uri="{FF2B5EF4-FFF2-40B4-BE49-F238E27FC236}">
                  <a16:creationId xmlns:a16="http://schemas.microsoft.com/office/drawing/2014/main" id="{1F005F71-475D-5F44-9283-72F28894B038}"/>
                </a:ext>
              </a:extLst>
            </p:cNvPr>
            <p:cNvSpPr/>
            <p:nvPr/>
          </p:nvSpPr>
          <p:spPr>
            <a:xfrm>
              <a:off x="2637274" y="460834"/>
              <a:ext cx="646259" cy="268601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0" y="238985"/>
                  </a:lnTo>
                  <a:lnTo>
                    <a:pt x="0" y="244954"/>
                  </a:lnTo>
                  <a:lnTo>
                    <a:pt x="67589" y="362023"/>
                  </a:lnTo>
                  <a:lnTo>
                    <a:pt x="73691" y="363395"/>
                  </a:lnTo>
                  <a:lnTo>
                    <a:pt x="124739" y="333931"/>
                  </a:lnTo>
                  <a:lnTo>
                    <a:pt x="126601" y="327949"/>
                  </a:lnTo>
                  <a:lnTo>
                    <a:pt x="122147" y="320227"/>
                  </a:lnTo>
                  <a:lnTo>
                    <a:pt x="257191" y="320227"/>
                  </a:lnTo>
                  <a:lnTo>
                    <a:pt x="427756" y="221751"/>
                  </a:lnTo>
                  <a:lnTo>
                    <a:pt x="431320" y="218602"/>
                  </a:lnTo>
                  <a:lnTo>
                    <a:pt x="63470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1" y="320227"/>
                  </a:moveTo>
                  <a:lnTo>
                    <a:pt x="122147" y="320227"/>
                  </a:lnTo>
                  <a:lnTo>
                    <a:pt x="137398" y="324553"/>
                  </a:lnTo>
                  <a:lnTo>
                    <a:pt x="146981" y="328925"/>
                  </a:lnTo>
                  <a:lnTo>
                    <a:pt x="154946" y="335981"/>
                  </a:lnTo>
                  <a:lnTo>
                    <a:pt x="165347" y="348358"/>
                  </a:lnTo>
                  <a:lnTo>
                    <a:pt x="172090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1" y="320227"/>
                  </a:lnTo>
                  <a:close/>
                </a:path>
                <a:path w="440690" h="363855">
                  <a:moveTo>
                    <a:pt x="311041" y="0"/>
                  </a:moveTo>
                  <a:lnTo>
                    <a:pt x="71553" y="135963"/>
                  </a:lnTo>
                  <a:lnTo>
                    <a:pt x="58957" y="158332"/>
                  </a:lnTo>
                  <a:lnTo>
                    <a:pt x="60713" y="167129"/>
                  </a:lnTo>
                  <a:lnTo>
                    <a:pt x="62246" y="171967"/>
                  </a:lnTo>
                  <a:lnTo>
                    <a:pt x="64783" y="183648"/>
                  </a:lnTo>
                  <a:lnTo>
                    <a:pt x="65977" y="199944"/>
                  </a:lnTo>
                  <a:lnTo>
                    <a:pt x="63470" y="218602"/>
                  </a:lnTo>
                  <a:lnTo>
                    <a:pt x="431320" y="218602"/>
                  </a:lnTo>
                  <a:lnTo>
                    <a:pt x="435249" y="215130"/>
                  </a:lnTo>
                  <a:lnTo>
                    <a:pt x="439489" y="206421"/>
                  </a:lnTo>
                  <a:lnTo>
                    <a:pt x="440173" y="196757"/>
                  </a:lnTo>
                  <a:lnTo>
                    <a:pt x="437001" y="187271"/>
                  </a:lnTo>
                  <a:lnTo>
                    <a:pt x="336036" y="12405"/>
                  </a:lnTo>
                  <a:lnTo>
                    <a:pt x="329412" y="4918"/>
                  </a:lnTo>
                  <a:lnTo>
                    <a:pt x="320703" y="683"/>
                  </a:lnTo>
                  <a:lnTo>
                    <a:pt x="311041" y="0"/>
                  </a:lnTo>
                  <a:close/>
                </a:path>
              </a:pathLst>
            </a:custGeom>
            <a:solidFill>
              <a:srgbClr val="8EC3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9">
              <a:extLst>
                <a:ext uri="{FF2B5EF4-FFF2-40B4-BE49-F238E27FC236}">
                  <a16:creationId xmlns:a16="http://schemas.microsoft.com/office/drawing/2014/main" id="{7BB27E23-4A7D-8D4B-B981-C23F9F1C2A27}"/>
                </a:ext>
              </a:extLst>
            </p:cNvPr>
            <p:cNvSpPr/>
            <p:nvPr/>
          </p:nvSpPr>
          <p:spPr>
            <a:xfrm>
              <a:off x="2839350" y="496730"/>
              <a:ext cx="328715" cy="192661"/>
            </a:xfrm>
            <a:custGeom>
              <a:avLst/>
              <a:gdLst/>
              <a:ahLst/>
              <a:cxnLst/>
              <a:rect l="l" t="t" r="r" b="b"/>
              <a:pathLst>
                <a:path w="224155" h="260984">
                  <a:moveTo>
                    <a:pt x="110008" y="0"/>
                  </a:moveTo>
                  <a:lnTo>
                    <a:pt x="0" y="63512"/>
                  </a:lnTo>
                  <a:lnTo>
                    <a:pt x="113709" y="260464"/>
                  </a:lnTo>
                  <a:lnTo>
                    <a:pt x="223715" y="196951"/>
                  </a:lnTo>
                  <a:lnTo>
                    <a:pt x="1100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9C0981D5-917D-3942-BA7B-DA809E06A9B4}"/>
                </a:ext>
              </a:extLst>
            </p:cNvPr>
            <p:cNvSpPr/>
            <p:nvPr/>
          </p:nvSpPr>
          <p:spPr>
            <a:xfrm>
              <a:off x="2930292" y="556074"/>
              <a:ext cx="146188" cy="7358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그림 17">
            <a:extLst>
              <a:ext uri="{FF2B5EF4-FFF2-40B4-BE49-F238E27FC236}">
                <a16:creationId xmlns:a16="http://schemas.microsoft.com/office/drawing/2014/main" id="{D0ACBAA4-EB9F-499C-9FA3-8412100F22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253" y="946606"/>
            <a:ext cx="7128792" cy="5589404"/>
          </a:xfrm>
          <a:prstGeom prst="rect">
            <a:avLst/>
          </a:prstGeom>
        </p:spPr>
      </p:pic>
      <p:pic>
        <p:nvPicPr>
          <p:cNvPr id="27" name="[샌드영상] 안약올바르게사용하기">
            <a:hlinkClick r:id="" action="ppaction://media"/>
            <a:extLst>
              <a:ext uri="{FF2B5EF4-FFF2-40B4-BE49-F238E27FC236}">
                <a16:creationId xmlns:a16="http://schemas.microsoft.com/office/drawing/2014/main" id="{3BCF1717-0B0E-4B33-A43C-D05F7778BD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58269" y="1082830"/>
            <a:ext cx="6858000" cy="48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1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18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230" y="2204564"/>
            <a:ext cx="7270038" cy="6591002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39469" y="734906"/>
            <a:ext cx="2617668" cy="461665"/>
          </a:xfrm>
        </p:spPr>
        <p:txBody>
          <a:bodyPr/>
          <a:lstStyle/>
          <a:p>
            <a:r>
              <a:rPr lang="en-US" altLang="ko-KR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 </a:t>
            </a:r>
            <a:r>
              <a:rPr lang="ko-KR" altLang="en-US" dirty="0" err="1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감염병이란</a:t>
            </a:r>
            <a:r>
              <a:rPr lang="ko-KR" altLang="en-US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</a:t>
            </a:r>
            <a:endParaRPr lang="ko-KR" altLang="en-US" dirty="0">
              <a:solidFill>
                <a:srgbClr val="FF0000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4294967295"/>
          </p:nvPr>
        </p:nvSpPr>
        <p:spPr>
          <a:xfrm>
            <a:off x="600869" y="1274083"/>
            <a:ext cx="10545604" cy="3135941"/>
          </a:xfrm>
        </p:spPr>
        <p:txBody>
          <a:bodyPr>
            <a:normAutofit/>
          </a:bodyPr>
          <a:lstStyle/>
          <a:p>
            <a:endParaRPr lang="en-US" altLang="ko-KR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en-US" altLang="ko-KR" sz="32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 </a:t>
            </a:r>
            <a:r>
              <a:rPr lang="ko-KR" altLang="ko-KR" sz="32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정의</a:t>
            </a:r>
            <a:r>
              <a:rPr lang="en-US" altLang="ko-KR" sz="32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]</a:t>
            </a:r>
          </a:p>
          <a:p>
            <a:r>
              <a:rPr lang="en-US" altLang="ko-KR" sz="2499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</a:t>
            </a:r>
            <a:r>
              <a:rPr lang="ko-KR" altLang="ko-KR" sz="2499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세균</a:t>
            </a:r>
            <a:r>
              <a:rPr lang="en-US" altLang="ko-KR" sz="2499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ko-KR" sz="2499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바이러스</a:t>
            </a:r>
            <a:r>
              <a:rPr lang="en-US" altLang="ko-KR" sz="2499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ko-KR" sz="2499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진균</a:t>
            </a:r>
            <a:r>
              <a:rPr lang="en-US" altLang="ko-KR" sz="2499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ko-KR" sz="2499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기생충 등의 병원체가 우리</a:t>
            </a:r>
            <a:r>
              <a:rPr lang="en-US" altLang="ko-KR" sz="2499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ko-KR" sz="2499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몸에 감염돼 발병하는 질환 </a:t>
            </a:r>
            <a:endParaRPr lang="en-US" altLang="ko-KR" sz="2499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endParaRPr lang="ko-KR" altLang="ko-KR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en-US" altLang="ko-KR" sz="32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 </a:t>
            </a:r>
            <a:r>
              <a:rPr lang="ko-KR" altLang="en-US" sz="3200" dirty="0" err="1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전파경로에</a:t>
            </a:r>
            <a:r>
              <a:rPr lang="ko-KR" altLang="en-US" sz="32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따른 구분 </a:t>
            </a:r>
            <a:r>
              <a:rPr lang="en-US" altLang="ko-KR" sz="3200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</a:t>
            </a:r>
          </a:p>
          <a:p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1) </a:t>
            </a:r>
            <a:r>
              <a:rPr lang="ko-KR" altLang="en-US" sz="2307" dirty="0" err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접촉전파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보균자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오염된 매개체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 : MRSA, 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콜레라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장티푸스</a:t>
            </a:r>
            <a:endParaRPr lang="en-US" altLang="ko-KR" sz="2307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2) </a:t>
            </a:r>
            <a:r>
              <a:rPr lang="ko-KR" altLang="en-US" sz="2307" dirty="0" err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비말전파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(5㎛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이상 입자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 : 1m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이내 인플루엔자 </a:t>
            </a:r>
            <a:r>
              <a:rPr lang="ko-KR" altLang="en-US" sz="2307" dirty="0" err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백일해</a:t>
            </a:r>
            <a:endParaRPr lang="en-US" altLang="ko-KR" sz="2307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  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3) </a:t>
            </a:r>
            <a:r>
              <a:rPr lang="ko-KR" altLang="en-US" sz="2307" dirty="0" err="1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공기전파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(5㎛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미만 입자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) : 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수두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결핵</a:t>
            </a:r>
            <a:r>
              <a:rPr lang="en-US" altLang="ko-KR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2307" dirty="0"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홍역 </a:t>
            </a:r>
            <a:endParaRPr lang="en-US" altLang="ko-KR" sz="2307" dirty="0"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1A47E9CB-0187-EC49-BC49-4B6B653AB0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676" y="247788"/>
            <a:ext cx="1219145" cy="26503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17" y="-1058923"/>
            <a:ext cx="2336364" cy="211814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850" y="149"/>
            <a:ext cx="810649" cy="734932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69" y="781170"/>
            <a:ext cx="407170" cy="3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721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내용 개체 틀 4"/>
          <p:cNvGraphicFramePr>
            <a:graphicFrameLocks noGrp="1"/>
          </p:cNvGraphicFramePr>
          <p:nvPr>
            <p:ph idx="4294967295"/>
          </p:nvPr>
        </p:nvGraphicFramePr>
        <p:xfrm>
          <a:off x="875940" y="1301076"/>
          <a:ext cx="10311481" cy="4705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48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6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70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36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92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3772">
                <a:tc>
                  <a:txBody>
                    <a:bodyPr/>
                    <a:lstStyle/>
                    <a:p>
                      <a:pPr algn="ctr" latinLnBrk="1"/>
                      <a:endParaRPr lang="ko-KR" altLang="en-US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급감염병</a:t>
                      </a: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급감염병</a:t>
                      </a: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3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급감염병</a:t>
                      </a: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4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급감염병</a:t>
                      </a:r>
                    </a:p>
                  </a:txBody>
                  <a:tcPr marL="87880" marR="87880" marT="43940" marB="4394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333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주요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 err="1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감염병</a:t>
                      </a:r>
                      <a:endParaRPr lang="ko-KR" altLang="en-US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17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종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 err="1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에볼라바이러스병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중증급성호흡기증후군 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디프테리아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신종감염병증후군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예 </a:t>
                      </a:r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: 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코로나</a:t>
                      </a:r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-19)</a:t>
                      </a:r>
                      <a:endParaRPr lang="ko-KR" altLang="en-US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20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종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결핵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수두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홍역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콜레라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장티푸스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A</a:t>
                      </a:r>
                      <a:r>
                        <a:rPr lang="ko-KR" altLang="en-US" sz="1700" dirty="0" err="1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형간염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  <a:endParaRPr lang="ko-KR" altLang="en-US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26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종 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후천성면역결핍증</a:t>
                      </a:r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(AIDS)</a:t>
                      </a:r>
                    </a:p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B,C</a:t>
                      </a:r>
                      <a:r>
                        <a:rPr lang="ko-KR" altLang="en-US" sz="1700" dirty="0" err="1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형간염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일본뇌염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말라리아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endParaRPr lang="ko-KR" altLang="en-US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23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종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인플루엔자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매독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수족구병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 err="1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장관감염증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 err="1">
                          <a:solidFill>
                            <a:schemeClr val="tx1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인유두종</a:t>
                      </a:r>
                      <a:r>
                        <a:rPr lang="ko-KR" altLang="en-US" sz="1700" dirty="0">
                          <a:solidFill>
                            <a:schemeClr val="tx1"/>
                          </a:solidFill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등</a:t>
                      </a:r>
                    </a:p>
                  </a:txBody>
                  <a:tcPr marL="87880" marR="87880" marT="43940" marB="4394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697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전파력 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 err="1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격리수준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수준 </a:t>
                      </a: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dirty="0" err="1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전파력높음</a:t>
                      </a:r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, </a:t>
                      </a:r>
                      <a:r>
                        <a:rPr lang="ko-KR" altLang="en-US" sz="1700" dirty="0" err="1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음압격리</a:t>
                      </a:r>
                      <a:endParaRPr lang="ko-KR" altLang="en-US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전파가능성에 따라 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격리 필요</a:t>
                      </a: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격리</a:t>
                      </a:r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X,</a:t>
                      </a:r>
                      <a:r>
                        <a:rPr lang="en-US" altLang="ko-KR" sz="1700" baseline="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 </a:t>
                      </a:r>
                      <a:r>
                        <a:rPr lang="ko-KR" altLang="en-US" sz="1700" baseline="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발생률 계속 감시</a:t>
                      </a:r>
                      <a:endParaRPr lang="ko-KR" altLang="en-US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유행 여부 조사 시 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표본감시활동</a:t>
                      </a:r>
                    </a:p>
                  </a:txBody>
                  <a:tcPr marL="87880" marR="87880" marT="43940" marB="4394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697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신고</a:t>
                      </a: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발병 사실 인지 즉시</a:t>
                      </a: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발생 또는 유행 시</a:t>
                      </a:r>
                      <a:endParaRPr lang="en-US" altLang="ko-KR" sz="1700" dirty="0">
                        <a:latin typeface="나눔스퀘어 ExtraBold" panose="020B0600000101010101" pitchFamily="50" charset="-127"/>
                        <a:ea typeface="나눔스퀘어 ExtraBold" panose="020B0600000101010101" pitchFamily="50" charset="-127"/>
                      </a:endParaRPr>
                    </a:p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24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시간 이내 </a:t>
                      </a: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발생 또는 유행 시</a:t>
                      </a:r>
                      <a:b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</a:br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24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시간 이내 </a:t>
                      </a:r>
                    </a:p>
                  </a:txBody>
                  <a:tcPr marL="87880" marR="87880" marT="43940" marB="4394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7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일 이내</a:t>
                      </a:r>
                    </a:p>
                  </a:txBody>
                  <a:tcPr marL="87880" marR="87880" marT="43940" marB="4394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4855">
                <a:tc gridSpan="5">
                  <a:txBody>
                    <a:bodyPr/>
                    <a:lstStyle/>
                    <a:p>
                      <a:pPr algn="ctr" latinLnBrk="1"/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1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급감염병 신고방법개선</a:t>
                      </a:r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, 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신고위반 벌칙강화</a:t>
                      </a:r>
                      <a:r>
                        <a:rPr lang="en-US" altLang="ko-KR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, </a:t>
                      </a:r>
                      <a:r>
                        <a:rPr lang="ko-KR" altLang="en-US" sz="1700" dirty="0">
                          <a:latin typeface="나눔스퀘어 ExtraBold" panose="020B0600000101010101" pitchFamily="50" charset="-127"/>
                          <a:ea typeface="나눔스퀘어 ExtraBold" panose="020B0600000101010101" pitchFamily="50" charset="-127"/>
                        </a:rPr>
                        <a:t>신고의무자 확대 </a:t>
                      </a:r>
                    </a:p>
                  </a:txBody>
                  <a:tcPr marL="87880" marR="87880" marT="43940" marB="43940"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98341" y="901838"/>
            <a:ext cx="4294765" cy="388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2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[ </a:t>
            </a:r>
            <a:r>
              <a:rPr lang="ko-KR" altLang="en-US" sz="192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심각도</a:t>
            </a:r>
            <a:r>
              <a:rPr lang="en-US" altLang="ko-KR" sz="192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 </a:t>
            </a:r>
            <a:r>
              <a:rPr lang="ko-KR" altLang="en-US" sz="192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전파력</a:t>
            </a:r>
            <a:r>
              <a:rPr lang="en-US" altLang="ko-KR" sz="192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,</a:t>
            </a:r>
            <a:r>
              <a:rPr lang="ko-KR" altLang="en-US" sz="192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격리수준에 따라 구분 </a:t>
            </a:r>
            <a:r>
              <a:rPr lang="en-US" altLang="ko-KR" sz="192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]</a:t>
            </a:r>
          </a:p>
        </p:txBody>
      </p:sp>
      <p:sp>
        <p:nvSpPr>
          <p:cNvPr id="6" name="object 3"/>
          <p:cNvSpPr/>
          <p:nvPr/>
        </p:nvSpPr>
        <p:spPr>
          <a:xfrm>
            <a:off x="1163343" y="763147"/>
            <a:ext cx="10252670" cy="4393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182"/>
          </a:p>
        </p:txBody>
      </p:sp>
      <p:sp>
        <p:nvSpPr>
          <p:cNvPr id="8" name="object 4"/>
          <p:cNvSpPr txBox="1">
            <a:spLocks/>
          </p:cNvSpPr>
          <p:nvPr/>
        </p:nvSpPr>
        <p:spPr>
          <a:xfrm>
            <a:off x="1134273" y="247187"/>
            <a:ext cx="5624055" cy="537930"/>
          </a:xfrm>
          <a:prstGeom prst="rect">
            <a:avLst/>
          </a:prstGeom>
        </p:spPr>
        <p:txBody>
          <a:bodyPr vert="horz" wrap="square" lIns="0" tIns="15394" rIns="0" bIns="0" rtlCol="0" anchor="ctr">
            <a:sp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396">
              <a:spcBef>
                <a:spcPts val="121"/>
              </a:spcBef>
            </a:pPr>
            <a:r>
              <a:rPr lang="ko-KR" altLang="en-US" sz="3395" dirty="0" err="1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법정감염병</a:t>
            </a: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분류</a:t>
            </a:r>
            <a:r>
              <a:rPr lang="en-US" altLang="ko-KR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(2020</a:t>
            </a: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년 개정</a:t>
            </a:r>
            <a:r>
              <a:rPr lang="en-US" altLang="ko-KR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)</a:t>
            </a:r>
            <a:endParaRPr lang="ko-KR" altLang="en-US" sz="3395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14690" y="136099"/>
            <a:ext cx="873976" cy="649017"/>
            <a:chOff x="-1595925" y="1628800"/>
            <a:chExt cx="3095497" cy="2298726"/>
          </a:xfrm>
        </p:grpSpPr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5925" y="1628800"/>
              <a:ext cx="2431009" cy="2203948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4" y="2730774"/>
              <a:ext cx="843488" cy="764704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45" y="3543433"/>
              <a:ext cx="423664" cy="384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94488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진드기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36636" t="7091" r="4087" b="7823"/>
          <a:stretch>
            <a:fillRect/>
          </a:stretch>
        </p:blipFill>
        <p:spPr bwMode="auto">
          <a:xfrm>
            <a:off x="1134274" y="942881"/>
            <a:ext cx="10103493" cy="5051747"/>
          </a:xfrm>
          <a:prstGeom prst="rect">
            <a:avLst/>
          </a:prstGeom>
          <a:noFill/>
        </p:spPr>
      </p:pic>
      <p:pic>
        <p:nvPicPr>
          <p:cNvPr id="23556" name="Picture 4" descr="진드기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7468" t="63741" r="70802" b="25408"/>
          <a:stretch>
            <a:fillRect/>
          </a:stretch>
        </p:blipFill>
        <p:spPr bwMode="auto">
          <a:xfrm>
            <a:off x="8828865" y="5579401"/>
            <a:ext cx="2387069" cy="415227"/>
          </a:xfrm>
          <a:prstGeom prst="rect">
            <a:avLst/>
          </a:prstGeom>
          <a:noFill/>
        </p:spPr>
      </p:pic>
      <p:sp>
        <p:nvSpPr>
          <p:cNvPr id="6" name="object 3"/>
          <p:cNvSpPr/>
          <p:nvPr/>
        </p:nvSpPr>
        <p:spPr>
          <a:xfrm>
            <a:off x="1280773" y="763147"/>
            <a:ext cx="10252670" cy="4393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182"/>
          </a:p>
        </p:txBody>
      </p:sp>
      <p:sp>
        <p:nvSpPr>
          <p:cNvPr id="7" name="object 4"/>
          <p:cNvSpPr txBox="1">
            <a:spLocks/>
          </p:cNvSpPr>
          <p:nvPr/>
        </p:nvSpPr>
        <p:spPr>
          <a:xfrm>
            <a:off x="1134273" y="247187"/>
            <a:ext cx="5624055" cy="537930"/>
          </a:xfrm>
          <a:prstGeom prst="rect">
            <a:avLst/>
          </a:prstGeom>
        </p:spPr>
        <p:txBody>
          <a:bodyPr vert="horz" wrap="square" lIns="0" tIns="15394" rIns="0" bIns="0" rtlCol="0" anchor="ctr">
            <a:sp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396">
              <a:spcBef>
                <a:spcPts val="121"/>
              </a:spcBef>
            </a:pPr>
            <a:r>
              <a:rPr lang="ko-KR" altLang="en-US" sz="3395" dirty="0" err="1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생애주기별</a:t>
            </a: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주의해야 할 </a:t>
            </a:r>
            <a:r>
              <a:rPr lang="ko-KR" altLang="en-US" sz="3395" dirty="0" err="1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감염병</a:t>
            </a:r>
            <a:endParaRPr lang="ko-KR" altLang="en-US" sz="3395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114690" y="136099"/>
            <a:ext cx="873976" cy="649017"/>
            <a:chOff x="-1595925" y="1628800"/>
            <a:chExt cx="3095497" cy="2298726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5925" y="1628800"/>
              <a:ext cx="2431009" cy="2203948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4" y="2730774"/>
              <a:ext cx="843488" cy="764704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45" y="3543433"/>
              <a:ext cx="423664" cy="384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8767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433" y="257171"/>
            <a:ext cx="7497636" cy="559720"/>
          </a:xfrm>
          <a:prstGeom prst="rect">
            <a:avLst/>
          </a:prstGeom>
        </p:spPr>
        <p:txBody>
          <a:bodyPr vert="horz" wrap="square" lIns="0" tIns="16017" rIns="0" bIns="0" rtlCol="0" anchor="ctr">
            <a:spAutoFit/>
          </a:bodyPr>
          <a:lstStyle/>
          <a:p>
            <a:pPr marL="16020">
              <a:spcBef>
                <a:spcPts val="126"/>
              </a:spcBef>
            </a:pPr>
            <a:r>
              <a:rPr lang="ko-KR" altLang="en-US" sz="3532" dirty="0">
                <a:solidFill>
                  <a:srgbClr val="7030A0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약의 역할 </a:t>
            </a:r>
            <a:r>
              <a:rPr lang="en-US" altLang="ko-KR" sz="3532" dirty="0">
                <a:solidFill>
                  <a:srgbClr val="7030A0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: </a:t>
            </a:r>
            <a:r>
              <a:rPr lang="ko-KR" altLang="en-US" sz="3532" dirty="0">
                <a:solidFill>
                  <a:srgbClr val="7030A0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질병의 원인을 치료한다</a:t>
            </a:r>
            <a:r>
              <a:rPr lang="en-US" altLang="ko-KR" sz="3532" dirty="0">
                <a:solidFill>
                  <a:srgbClr val="7030A0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.</a:t>
            </a:r>
            <a:endParaRPr sz="3532" dirty="0">
              <a:solidFill>
                <a:srgbClr val="7030A0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7435A46F-0994-AF42-85FA-E05305351D68}"/>
              </a:ext>
            </a:extLst>
          </p:cNvPr>
          <p:cNvGrpSpPr/>
          <p:nvPr/>
        </p:nvGrpSpPr>
        <p:grpSpPr>
          <a:xfrm>
            <a:off x="257847" y="416600"/>
            <a:ext cx="736725" cy="240860"/>
            <a:chOff x="2004748" y="419180"/>
            <a:chExt cx="1278785" cy="418077"/>
          </a:xfrm>
        </p:grpSpPr>
        <p:sp>
          <p:nvSpPr>
            <p:cNvPr id="78" name="object 5">
              <a:extLst>
                <a:ext uri="{FF2B5EF4-FFF2-40B4-BE49-F238E27FC236}">
                  <a16:creationId xmlns:a16="http://schemas.microsoft.com/office/drawing/2014/main" id="{AF32F524-9113-444D-B9AC-DB342DD90CA4}"/>
                </a:ext>
              </a:extLst>
            </p:cNvPr>
            <p:cNvSpPr/>
            <p:nvPr/>
          </p:nvSpPr>
          <p:spPr>
            <a:xfrm>
              <a:off x="2004748" y="419180"/>
              <a:ext cx="533575" cy="22900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6">
              <a:extLst>
                <a:ext uri="{FF2B5EF4-FFF2-40B4-BE49-F238E27FC236}">
                  <a16:creationId xmlns:a16="http://schemas.microsoft.com/office/drawing/2014/main" id="{703FC875-7586-D547-A910-D28C53479EDA}"/>
                </a:ext>
              </a:extLst>
            </p:cNvPr>
            <p:cNvSpPr/>
            <p:nvPr/>
          </p:nvSpPr>
          <p:spPr>
            <a:xfrm>
              <a:off x="2584339" y="653974"/>
              <a:ext cx="203757" cy="14807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7">
              <a:extLst>
                <a:ext uri="{FF2B5EF4-FFF2-40B4-BE49-F238E27FC236}">
                  <a16:creationId xmlns:a16="http://schemas.microsoft.com/office/drawing/2014/main" id="{10039027-019A-C141-AE96-1E761B22739E}"/>
                </a:ext>
              </a:extLst>
            </p:cNvPr>
            <p:cNvSpPr/>
            <p:nvPr/>
          </p:nvSpPr>
          <p:spPr>
            <a:xfrm>
              <a:off x="2112523" y="709754"/>
              <a:ext cx="676056" cy="127503"/>
            </a:xfrm>
            <a:custGeom>
              <a:avLst/>
              <a:gdLst/>
              <a:ahLst/>
              <a:cxnLst/>
              <a:rect l="l" t="t" r="r" b="b"/>
              <a:pathLst>
                <a:path w="461009" h="172719">
                  <a:moveTo>
                    <a:pt x="61412" y="0"/>
                  </a:moveTo>
                  <a:lnTo>
                    <a:pt x="44487" y="504"/>
                  </a:lnTo>
                  <a:lnTo>
                    <a:pt x="25047" y="2808"/>
                  </a:lnTo>
                  <a:lnTo>
                    <a:pt x="8437" y="7124"/>
                  </a:lnTo>
                  <a:lnTo>
                    <a:pt x="0" y="13665"/>
                  </a:lnTo>
                  <a:lnTo>
                    <a:pt x="389" y="21345"/>
                  </a:lnTo>
                  <a:lnTo>
                    <a:pt x="8725" y="28433"/>
                  </a:lnTo>
                  <a:lnTo>
                    <a:pt x="28051" y="34176"/>
                  </a:lnTo>
                  <a:lnTo>
                    <a:pt x="61412" y="37820"/>
                  </a:lnTo>
                  <a:lnTo>
                    <a:pt x="132876" y="50282"/>
                  </a:lnTo>
                  <a:lnTo>
                    <a:pt x="192041" y="75288"/>
                  </a:lnTo>
                  <a:lnTo>
                    <a:pt x="232391" y="99871"/>
                  </a:lnTo>
                  <a:lnTo>
                    <a:pt x="247416" y="111061"/>
                  </a:lnTo>
                  <a:lnTo>
                    <a:pt x="263030" y="135735"/>
                  </a:lnTo>
                  <a:lnTo>
                    <a:pt x="286776" y="155186"/>
                  </a:lnTo>
                  <a:lnTo>
                    <a:pt x="316856" y="167938"/>
                  </a:lnTo>
                  <a:lnTo>
                    <a:pt x="351475" y="172516"/>
                  </a:lnTo>
                  <a:lnTo>
                    <a:pt x="391247" y="166409"/>
                  </a:lnTo>
                  <a:lnTo>
                    <a:pt x="448517" y="124467"/>
                  </a:lnTo>
                  <a:lnTo>
                    <a:pt x="460626" y="86360"/>
                  </a:lnTo>
                  <a:lnTo>
                    <a:pt x="456613" y="82334"/>
                  </a:lnTo>
                  <a:lnTo>
                    <a:pt x="258108" y="82334"/>
                  </a:lnTo>
                  <a:lnTo>
                    <a:pt x="224466" y="58230"/>
                  </a:lnTo>
                  <a:lnTo>
                    <a:pt x="178108" y="31665"/>
                  </a:lnTo>
                  <a:lnTo>
                    <a:pt x="122576" y="9851"/>
                  </a:lnTo>
                  <a:lnTo>
                    <a:pt x="61412" y="0"/>
                  </a:lnTo>
                  <a:close/>
                </a:path>
              </a:pathLst>
            </a:custGeom>
            <a:solidFill>
              <a:srgbClr val="ED6D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">
              <a:extLst>
                <a:ext uri="{FF2B5EF4-FFF2-40B4-BE49-F238E27FC236}">
                  <a16:creationId xmlns:a16="http://schemas.microsoft.com/office/drawing/2014/main" id="{67692E5B-FCA6-FD46-B3AD-7D0485ACAA39}"/>
                </a:ext>
              </a:extLst>
            </p:cNvPr>
            <p:cNvSpPr/>
            <p:nvPr/>
          </p:nvSpPr>
          <p:spPr>
            <a:xfrm>
              <a:off x="2637274" y="460834"/>
              <a:ext cx="646259" cy="268601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0" y="238985"/>
                  </a:lnTo>
                  <a:lnTo>
                    <a:pt x="0" y="244954"/>
                  </a:lnTo>
                  <a:lnTo>
                    <a:pt x="67589" y="362023"/>
                  </a:lnTo>
                  <a:lnTo>
                    <a:pt x="73691" y="363395"/>
                  </a:lnTo>
                  <a:lnTo>
                    <a:pt x="124739" y="333931"/>
                  </a:lnTo>
                  <a:lnTo>
                    <a:pt x="126601" y="327949"/>
                  </a:lnTo>
                  <a:lnTo>
                    <a:pt x="122147" y="320227"/>
                  </a:lnTo>
                  <a:lnTo>
                    <a:pt x="257191" y="320227"/>
                  </a:lnTo>
                  <a:lnTo>
                    <a:pt x="427756" y="221751"/>
                  </a:lnTo>
                  <a:lnTo>
                    <a:pt x="431320" y="218602"/>
                  </a:lnTo>
                  <a:lnTo>
                    <a:pt x="63470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1" y="320227"/>
                  </a:moveTo>
                  <a:lnTo>
                    <a:pt x="122147" y="320227"/>
                  </a:lnTo>
                  <a:lnTo>
                    <a:pt x="137398" y="324553"/>
                  </a:lnTo>
                  <a:lnTo>
                    <a:pt x="146981" y="328925"/>
                  </a:lnTo>
                  <a:lnTo>
                    <a:pt x="154946" y="335981"/>
                  </a:lnTo>
                  <a:lnTo>
                    <a:pt x="165347" y="348358"/>
                  </a:lnTo>
                  <a:lnTo>
                    <a:pt x="172090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1" y="320227"/>
                  </a:lnTo>
                  <a:close/>
                </a:path>
                <a:path w="440690" h="363855">
                  <a:moveTo>
                    <a:pt x="311041" y="0"/>
                  </a:moveTo>
                  <a:lnTo>
                    <a:pt x="71553" y="135963"/>
                  </a:lnTo>
                  <a:lnTo>
                    <a:pt x="58957" y="158332"/>
                  </a:lnTo>
                  <a:lnTo>
                    <a:pt x="60713" y="167129"/>
                  </a:lnTo>
                  <a:lnTo>
                    <a:pt x="62246" y="171967"/>
                  </a:lnTo>
                  <a:lnTo>
                    <a:pt x="64783" y="183648"/>
                  </a:lnTo>
                  <a:lnTo>
                    <a:pt x="65977" y="199944"/>
                  </a:lnTo>
                  <a:lnTo>
                    <a:pt x="63470" y="218602"/>
                  </a:lnTo>
                  <a:lnTo>
                    <a:pt x="431320" y="218602"/>
                  </a:lnTo>
                  <a:lnTo>
                    <a:pt x="435249" y="215130"/>
                  </a:lnTo>
                  <a:lnTo>
                    <a:pt x="439489" y="206421"/>
                  </a:lnTo>
                  <a:lnTo>
                    <a:pt x="440173" y="196757"/>
                  </a:lnTo>
                  <a:lnTo>
                    <a:pt x="437001" y="187271"/>
                  </a:lnTo>
                  <a:lnTo>
                    <a:pt x="336036" y="12405"/>
                  </a:lnTo>
                  <a:lnTo>
                    <a:pt x="329412" y="4918"/>
                  </a:lnTo>
                  <a:lnTo>
                    <a:pt x="320703" y="683"/>
                  </a:lnTo>
                  <a:lnTo>
                    <a:pt x="311041" y="0"/>
                  </a:lnTo>
                  <a:close/>
                </a:path>
              </a:pathLst>
            </a:custGeom>
            <a:solidFill>
              <a:srgbClr val="8EC3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9">
              <a:extLst>
                <a:ext uri="{FF2B5EF4-FFF2-40B4-BE49-F238E27FC236}">
                  <a16:creationId xmlns:a16="http://schemas.microsoft.com/office/drawing/2014/main" id="{5732AAA0-27C0-4C4B-8B64-ED500AEBCCF0}"/>
                </a:ext>
              </a:extLst>
            </p:cNvPr>
            <p:cNvSpPr/>
            <p:nvPr/>
          </p:nvSpPr>
          <p:spPr>
            <a:xfrm>
              <a:off x="2839350" y="496730"/>
              <a:ext cx="328715" cy="192661"/>
            </a:xfrm>
            <a:custGeom>
              <a:avLst/>
              <a:gdLst/>
              <a:ahLst/>
              <a:cxnLst/>
              <a:rect l="l" t="t" r="r" b="b"/>
              <a:pathLst>
                <a:path w="224155" h="260984">
                  <a:moveTo>
                    <a:pt x="110008" y="0"/>
                  </a:moveTo>
                  <a:lnTo>
                    <a:pt x="0" y="63512"/>
                  </a:lnTo>
                  <a:lnTo>
                    <a:pt x="113709" y="260464"/>
                  </a:lnTo>
                  <a:lnTo>
                    <a:pt x="223715" y="196951"/>
                  </a:lnTo>
                  <a:lnTo>
                    <a:pt x="1100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10">
              <a:extLst>
                <a:ext uri="{FF2B5EF4-FFF2-40B4-BE49-F238E27FC236}">
                  <a16:creationId xmlns:a16="http://schemas.microsoft.com/office/drawing/2014/main" id="{187BE0F9-AF5B-324C-8E22-34BA07490564}"/>
                </a:ext>
              </a:extLst>
            </p:cNvPr>
            <p:cNvSpPr/>
            <p:nvPr/>
          </p:nvSpPr>
          <p:spPr>
            <a:xfrm>
              <a:off x="2930292" y="556074"/>
              <a:ext cx="146188" cy="7358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1">
            <a:extLst>
              <a:ext uri="{FF2B5EF4-FFF2-40B4-BE49-F238E27FC236}">
                <a16:creationId xmlns:a16="http://schemas.microsoft.com/office/drawing/2014/main" id="{8CA83BFD-901C-C24D-A3D9-6001E8BBE0A6}"/>
              </a:ext>
            </a:extLst>
          </p:cNvPr>
          <p:cNvSpPr txBox="1"/>
          <p:nvPr/>
        </p:nvSpPr>
        <p:spPr>
          <a:xfrm>
            <a:off x="1539080" y="1162050"/>
            <a:ext cx="1149446" cy="8854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7500"/>
              </a:lnSpc>
              <a:spcBef>
                <a:spcPts val="100"/>
              </a:spcBef>
            </a:pPr>
            <a:r>
              <a:rPr lang="ko-KR" altLang="en-US" sz="4229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rPr>
              <a:t>치료</a:t>
            </a:r>
            <a:endParaRPr sz="4229" dirty="0">
              <a:solidFill>
                <a:srgbClr val="FF000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  <a:cs typeface="Malgun Gothic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7322B05E-2BA1-FA45-8C1C-D8BD153EAB00}"/>
              </a:ext>
            </a:extLst>
          </p:cNvPr>
          <p:cNvGrpSpPr/>
          <p:nvPr/>
        </p:nvGrpSpPr>
        <p:grpSpPr>
          <a:xfrm>
            <a:off x="1180433" y="2223636"/>
            <a:ext cx="1411546" cy="1242881"/>
            <a:chOff x="220904" y="4751871"/>
            <a:chExt cx="1468727" cy="1293230"/>
          </a:xfrm>
        </p:grpSpPr>
        <p:sp>
          <p:nvSpPr>
            <p:cNvPr id="21" name="object 15"/>
            <p:cNvSpPr/>
            <p:nvPr/>
          </p:nvSpPr>
          <p:spPr>
            <a:xfrm>
              <a:off x="220904" y="5575089"/>
              <a:ext cx="647884" cy="4700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28FC5980-A30A-1247-9FD1-C11209D382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257"/>
            <a:stretch/>
          </p:blipFill>
          <p:spPr>
            <a:xfrm>
              <a:off x="597967" y="4751871"/>
              <a:ext cx="1091664" cy="1293230"/>
            </a:xfrm>
            <a:prstGeom prst="rect">
              <a:avLst/>
            </a:prstGeom>
          </p:spPr>
        </p:pic>
      </p:grpSp>
      <p:sp>
        <p:nvSpPr>
          <p:cNvPr id="2" name="모서리가 둥근 사각형 설명선 1"/>
          <p:cNvSpPr/>
          <p:nvPr/>
        </p:nvSpPr>
        <p:spPr>
          <a:xfrm>
            <a:off x="1180433" y="1221350"/>
            <a:ext cx="1782718" cy="911899"/>
          </a:xfrm>
          <a:prstGeom prst="wedgeRoundRectCallout">
            <a:avLst>
              <a:gd name="adj1" fmla="val -13986"/>
              <a:gd name="adj2" fmla="val 68523"/>
              <a:gd name="adj3" fmla="val 16667"/>
            </a:avLst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28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30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32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3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4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5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6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sp>
        <p:nvSpPr>
          <p:cNvPr id="37" name="object 11">
            <a:extLst>
              <a:ext uri="{FF2B5EF4-FFF2-40B4-BE49-F238E27FC236}">
                <a16:creationId xmlns:a16="http://schemas.microsoft.com/office/drawing/2014/main" id="{8CA83BFD-901C-C24D-A3D9-6001E8BBE0A6}"/>
              </a:ext>
            </a:extLst>
          </p:cNvPr>
          <p:cNvSpPr txBox="1"/>
          <p:nvPr/>
        </p:nvSpPr>
        <p:spPr>
          <a:xfrm>
            <a:off x="3648869" y="2457450"/>
            <a:ext cx="6781800" cy="14832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7500"/>
              </a:lnSpc>
              <a:spcBef>
                <a:spcPts val="100"/>
              </a:spcBef>
            </a:pPr>
            <a:r>
              <a:rPr lang="ko-KR" altLang="en-US" sz="3200" dirty="0">
                <a:solidFill>
                  <a:schemeClr val="accent4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rPr>
              <a:t>항생제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rPr>
              <a:t> </a:t>
            </a: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rPr>
              <a:t>: 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rPr>
              <a:t>세균을 없애주는 약</a:t>
            </a:r>
            <a:endParaRPr lang="en-US" altLang="ko-KR" sz="32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  <a:cs typeface="Malgun Gothic"/>
            </a:endParaRPr>
          </a:p>
          <a:p>
            <a:pPr marL="12700" marR="5080">
              <a:lnSpc>
                <a:spcPct val="147500"/>
              </a:lnSpc>
              <a:spcBef>
                <a:spcPts val="100"/>
              </a:spcBef>
            </a:pPr>
            <a:r>
              <a:rPr lang="ko-KR" altLang="en-US" sz="3200" dirty="0">
                <a:solidFill>
                  <a:schemeClr val="accent4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rPr>
              <a:t>항바이러스제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rPr>
              <a:t> </a:t>
            </a: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rPr>
              <a:t>: 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rPr>
              <a:t>바이러스를 없애주는 약</a:t>
            </a:r>
            <a:endParaRPr lang="en-US" sz="32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  <a:cs typeface="Malgun Gothic"/>
            </a:endParaRPr>
          </a:p>
        </p:txBody>
      </p:sp>
      <p:sp>
        <p:nvSpPr>
          <p:cNvPr id="38" name="모서리가 둥근 사각형 설명선 37"/>
          <p:cNvSpPr/>
          <p:nvPr/>
        </p:nvSpPr>
        <p:spPr>
          <a:xfrm>
            <a:off x="3344069" y="2396336"/>
            <a:ext cx="7086600" cy="1737514"/>
          </a:xfrm>
          <a:prstGeom prst="wedgeRoundRectCallout">
            <a:avLst>
              <a:gd name="adj1" fmla="val -57639"/>
              <a:gd name="adj2" fmla="val -22866"/>
              <a:gd name="adj3" fmla="val 16667"/>
            </a:avLst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</p:spTree>
    <p:extLst>
      <p:ext uri="{BB962C8B-B14F-4D97-AF65-F5344CB8AC3E}">
        <p14:creationId xmlns:p14="http://schemas.microsoft.com/office/powerpoint/2010/main" val="19483362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아산시, '여름철 감염병 예방수칙' 적극 홍보">
            <a:hlinkClick r:id="rId2" tooltip="아산시, '여름철 감염병 예방수칙' 적극 홍보 포토뉴스"/>
          </p:cNvPr>
          <p:cNvPicPr>
            <a:picLocks noChangeAspect="1" noChangeArrowheads="1"/>
          </p:cNvPicPr>
          <p:nvPr/>
        </p:nvPicPr>
        <p:blipFill>
          <a:blip r:embed="rId3" cstate="print"/>
          <a:srcRect l="3538" t="34566" r="3538" b="5223"/>
          <a:stretch>
            <a:fillRect/>
          </a:stretch>
        </p:blipFill>
        <p:spPr bwMode="auto">
          <a:xfrm>
            <a:off x="1083554" y="1278008"/>
            <a:ext cx="9829612" cy="4498297"/>
          </a:xfrm>
          <a:prstGeom prst="rect">
            <a:avLst/>
          </a:prstGeom>
          <a:noFill/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95763" y="5446755"/>
            <a:ext cx="1025267" cy="32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3"/>
          <p:cNvSpPr/>
          <p:nvPr/>
        </p:nvSpPr>
        <p:spPr>
          <a:xfrm>
            <a:off x="1419182" y="763147"/>
            <a:ext cx="10252670" cy="4393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182"/>
          </a:p>
        </p:txBody>
      </p:sp>
      <p:sp>
        <p:nvSpPr>
          <p:cNvPr id="7" name="object 4"/>
          <p:cNvSpPr txBox="1">
            <a:spLocks/>
          </p:cNvSpPr>
          <p:nvPr/>
        </p:nvSpPr>
        <p:spPr>
          <a:xfrm>
            <a:off x="1134273" y="247187"/>
            <a:ext cx="5624055" cy="537930"/>
          </a:xfrm>
          <a:prstGeom prst="rect">
            <a:avLst/>
          </a:prstGeom>
        </p:spPr>
        <p:txBody>
          <a:bodyPr vert="horz" wrap="square" lIns="0" tIns="15394" rIns="0" bIns="0" rtlCol="0" anchor="ctr">
            <a:sp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396">
              <a:spcBef>
                <a:spcPts val="121"/>
              </a:spcBef>
            </a:pPr>
            <a:r>
              <a:rPr lang="ko-KR" altLang="en-US" sz="3395" dirty="0" err="1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감염병</a:t>
            </a: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예방 </a:t>
            </a:r>
            <a:r>
              <a:rPr lang="en-US" altLang="ko-KR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5</a:t>
            </a: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대 국민행동수칙</a:t>
            </a:r>
            <a:endParaRPr lang="ko-KR" altLang="en-US" sz="3395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114690" y="136099"/>
            <a:ext cx="873976" cy="649017"/>
            <a:chOff x="-1595925" y="1628800"/>
            <a:chExt cx="3095497" cy="2298726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5925" y="1628800"/>
              <a:ext cx="2431009" cy="2203948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4" y="2730774"/>
              <a:ext cx="843488" cy="764704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45" y="3543433"/>
              <a:ext cx="423664" cy="384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34590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ncov.mohw.go.kr/front_new/modules/img_view.jsp?img_loc=/upload/mwEditor/202002/1580829740032_20200205002220.png"/>
          <p:cNvPicPr>
            <a:picLocks noChangeAspect="1" noChangeArrowheads="1"/>
          </p:cNvPicPr>
          <p:nvPr/>
        </p:nvPicPr>
        <p:blipFill>
          <a:blip r:embed="rId2" cstate="print"/>
          <a:srcRect l="7087" t="27562" r="5501" b="12589"/>
          <a:stretch>
            <a:fillRect/>
          </a:stretch>
        </p:blipFill>
        <p:spPr bwMode="auto">
          <a:xfrm>
            <a:off x="1419182" y="999712"/>
            <a:ext cx="8176533" cy="5598347"/>
          </a:xfrm>
          <a:prstGeom prst="rect">
            <a:avLst/>
          </a:prstGeom>
          <a:noFill/>
        </p:spPr>
      </p:pic>
      <p:pic>
        <p:nvPicPr>
          <p:cNvPr id="7172" name="Picture 4" descr="http://ncov.mohw.go.kr/front_new/modules/img_view.jsp?img_loc=/upload/mwEditor/202002/1580829740032_20200205002220.png"/>
          <p:cNvPicPr>
            <a:picLocks noChangeAspect="1" noChangeArrowheads="1"/>
          </p:cNvPicPr>
          <p:nvPr/>
        </p:nvPicPr>
        <p:blipFill>
          <a:blip r:embed="rId2" cstate="print"/>
          <a:srcRect l="3492" t="92542" r="2797" b="1945"/>
          <a:stretch>
            <a:fillRect/>
          </a:stretch>
        </p:blipFill>
        <p:spPr bwMode="auto">
          <a:xfrm>
            <a:off x="1914009" y="6258910"/>
            <a:ext cx="7335685" cy="332242"/>
          </a:xfrm>
          <a:prstGeom prst="rect">
            <a:avLst/>
          </a:prstGeom>
          <a:noFill/>
        </p:spPr>
      </p:pic>
      <p:sp>
        <p:nvSpPr>
          <p:cNvPr id="7" name="object 3"/>
          <p:cNvSpPr/>
          <p:nvPr/>
        </p:nvSpPr>
        <p:spPr>
          <a:xfrm>
            <a:off x="1419182" y="763147"/>
            <a:ext cx="10252670" cy="4393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182"/>
          </a:p>
        </p:txBody>
      </p:sp>
      <p:sp>
        <p:nvSpPr>
          <p:cNvPr id="8" name="object 4"/>
          <p:cNvSpPr txBox="1">
            <a:spLocks/>
          </p:cNvSpPr>
          <p:nvPr/>
        </p:nvSpPr>
        <p:spPr>
          <a:xfrm>
            <a:off x="1331290" y="247186"/>
            <a:ext cx="8945874" cy="537930"/>
          </a:xfrm>
          <a:prstGeom prst="rect">
            <a:avLst/>
          </a:prstGeom>
        </p:spPr>
        <p:txBody>
          <a:bodyPr vert="horz" wrap="square" lIns="0" tIns="15394" rIns="0" bIns="0" rtlCol="0" anchor="ctr">
            <a:sp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396" algn="l">
              <a:spcBef>
                <a:spcPts val="121"/>
              </a:spcBef>
            </a:pP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올바른 </a:t>
            </a:r>
            <a:r>
              <a:rPr lang="ko-KR" altLang="en-US" sz="3395" dirty="0" err="1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손씻기</a:t>
            </a: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 </a:t>
            </a:r>
            <a:r>
              <a:rPr lang="en-US" altLang="ko-KR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6</a:t>
            </a: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단계</a:t>
            </a:r>
            <a:r>
              <a:rPr lang="en-US" altLang="ko-KR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(</a:t>
            </a: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비누로 꼼꼼하게 </a:t>
            </a:r>
            <a:r>
              <a:rPr lang="en-US" altLang="ko-KR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30</a:t>
            </a: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초 이상</a:t>
            </a:r>
            <a:r>
              <a:rPr lang="en-US" altLang="ko-KR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)</a:t>
            </a:r>
            <a:endParaRPr lang="ko-KR" altLang="en-US" sz="3395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114690" y="136099"/>
            <a:ext cx="873976" cy="649017"/>
            <a:chOff x="-1595925" y="1628800"/>
            <a:chExt cx="3095497" cy="2298726"/>
          </a:xfrm>
        </p:grpSpPr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5925" y="1628800"/>
              <a:ext cx="2431009" cy="2203948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4" y="2730774"/>
              <a:ext cx="843488" cy="764704"/>
            </a:xfrm>
            <a:prstGeom prst="rect">
              <a:avLst/>
            </a:prstGeom>
          </p:spPr>
        </p:pic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45" y="3543433"/>
              <a:ext cx="423664" cy="384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58872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post-phinf.pstatic.net/MjAxODAzMjFfODcg/MDAxNTIxNjI0Mzc5OTAy.bJVyD9UJVtz5aisrVq-mXRnCfNGcgcRPseRYxq7R7ccg.zPlFFVX7E6zdNMSuMBZ-8tqk3CorUR3PnQcSPciJpH4g.JPEG/79219_body_1_51.jpg?type=w120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56119"/>
          <a:stretch>
            <a:fillRect/>
          </a:stretch>
        </p:blipFill>
        <p:spPr bwMode="auto">
          <a:xfrm>
            <a:off x="1426785" y="1011899"/>
            <a:ext cx="9622226" cy="5001083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9182" y="1002106"/>
            <a:ext cx="1025267" cy="32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ject 3"/>
          <p:cNvSpPr/>
          <p:nvPr/>
        </p:nvSpPr>
        <p:spPr>
          <a:xfrm>
            <a:off x="1419182" y="763147"/>
            <a:ext cx="10252670" cy="4393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182" dirty="0"/>
          </a:p>
        </p:txBody>
      </p:sp>
      <p:sp>
        <p:nvSpPr>
          <p:cNvPr id="7" name="object 4"/>
          <p:cNvSpPr txBox="1">
            <a:spLocks/>
          </p:cNvSpPr>
          <p:nvPr/>
        </p:nvSpPr>
        <p:spPr>
          <a:xfrm>
            <a:off x="1331290" y="238576"/>
            <a:ext cx="5624055" cy="537930"/>
          </a:xfrm>
          <a:prstGeom prst="rect">
            <a:avLst/>
          </a:prstGeom>
        </p:spPr>
        <p:txBody>
          <a:bodyPr vert="horz" wrap="square" lIns="0" tIns="15394" rIns="0" bIns="0" rtlCol="0" anchor="ctr">
            <a:sp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396" algn="l">
              <a:spcBef>
                <a:spcPts val="121"/>
              </a:spcBef>
            </a:pPr>
            <a:r>
              <a:rPr lang="ko-KR" altLang="en-US" sz="3395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기침 에티켓</a:t>
            </a:r>
            <a:endParaRPr lang="ko-KR" altLang="en-US" sz="3395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114690" y="136099"/>
            <a:ext cx="873976" cy="649017"/>
            <a:chOff x="-1595925" y="1628800"/>
            <a:chExt cx="3095497" cy="2298726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5925" y="1628800"/>
              <a:ext cx="2431009" cy="2203948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4" y="2730774"/>
              <a:ext cx="843488" cy="764704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45" y="3543433"/>
              <a:ext cx="423664" cy="384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80721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ncov.mohw.go.kr/front_new/modules/img_view.jsp?img_loc=/upload/mwEditor/202002/1580888006179_20200205163326.png"/>
          <p:cNvPicPr>
            <a:picLocks noChangeAspect="1" noChangeArrowheads="1"/>
          </p:cNvPicPr>
          <p:nvPr/>
        </p:nvPicPr>
        <p:blipFill>
          <a:blip r:embed="rId3" cstate="print"/>
          <a:srcRect l="8760" t="43212" r="10959" b="7003"/>
          <a:stretch>
            <a:fillRect/>
          </a:stretch>
        </p:blipFill>
        <p:spPr bwMode="auto">
          <a:xfrm>
            <a:off x="1405035" y="1188516"/>
            <a:ext cx="9638785" cy="528151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331291" y="869461"/>
            <a:ext cx="9135002" cy="314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4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*</a:t>
            </a:r>
            <a:r>
              <a:rPr lang="ko-KR" altLang="en-US" sz="144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마스크 </a:t>
            </a:r>
            <a:r>
              <a:rPr lang="ko-KR" altLang="en-US" sz="1442" dirty="0" err="1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착용후</a:t>
            </a:r>
            <a:r>
              <a:rPr lang="ko-KR" altLang="en-US" sz="144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1442" dirty="0" err="1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호흡곤란시</a:t>
            </a:r>
            <a:r>
              <a:rPr lang="ko-KR" altLang="en-US" sz="144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사용중지 및 전문가와 상의</a:t>
            </a:r>
            <a:r>
              <a:rPr lang="en-US" altLang="ko-KR" sz="144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1442" dirty="0">
                <a:solidFill>
                  <a:srgbClr val="FF0000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특히 임산부 어린이 노약자 호흡기 및 심혈관질환자 주의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8781" y="6133037"/>
            <a:ext cx="1833433" cy="27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bject 3"/>
          <p:cNvSpPr/>
          <p:nvPr/>
        </p:nvSpPr>
        <p:spPr>
          <a:xfrm>
            <a:off x="1419182" y="763147"/>
            <a:ext cx="10252670" cy="4393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182"/>
          </a:p>
        </p:txBody>
      </p:sp>
      <p:sp>
        <p:nvSpPr>
          <p:cNvPr id="14" name="object 4"/>
          <p:cNvSpPr txBox="1">
            <a:spLocks/>
          </p:cNvSpPr>
          <p:nvPr/>
        </p:nvSpPr>
        <p:spPr>
          <a:xfrm>
            <a:off x="1331290" y="247186"/>
            <a:ext cx="8945874" cy="537930"/>
          </a:xfrm>
          <a:prstGeom prst="rect">
            <a:avLst/>
          </a:prstGeom>
        </p:spPr>
        <p:txBody>
          <a:bodyPr vert="horz" wrap="square" lIns="0" tIns="15394" rIns="0" bIns="0" rtlCol="0" anchor="ctr">
            <a:sp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5396" algn="l">
              <a:spcBef>
                <a:spcPts val="121"/>
              </a:spcBef>
            </a:pPr>
            <a:r>
              <a:rPr lang="ko-KR" altLang="en-US" sz="3395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올바른 마스크 </a:t>
            </a:r>
            <a:r>
              <a:rPr lang="ko-KR" altLang="en-US" sz="3395" dirty="0" err="1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착용법</a:t>
            </a:r>
            <a:endParaRPr lang="ko-KR" altLang="en-US" sz="3395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14690" y="136099"/>
            <a:ext cx="873976" cy="649017"/>
            <a:chOff x="-1595925" y="1628800"/>
            <a:chExt cx="3095497" cy="2298726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5925" y="1628800"/>
              <a:ext cx="2431009" cy="2203948"/>
            </a:xfrm>
            <a:prstGeom prst="rect">
              <a:avLst/>
            </a:prstGeom>
          </p:spPr>
        </p:pic>
        <p:pic>
          <p:nvPicPr>
            <p:cNvPr id="19" name="그림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084" y="2730774"/>
              <a:ext cx="843488" cy="764704"/>
            </a:xfrm>
            <a:prstGeom prst="rect">
              <a:avLst/>
            </a:prstGeom>
          </p:spPr>
        </p:pic>
        <p:pic>
          <p:nvPicPr>
            <p:cNvPr id="20" name="그림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45" y="3543433"/>
              <a:ext cx="423664" cy="384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19099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24C7413-BAFD-A548-8EC9-170A74C61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7020" t="6836" r="32467" b="3320"/>
          <a:stretch>
            <a:fillRect/>
          </a:stretch>
        </p:blipFill>
        <p:spPr bwMode="auto">
          <a:xfrm>
            <a:off x="1464668" y="149"/>
            <a:ext cx="8788003" cy="6591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325998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566E3E0-20C6-7F46-8A3C-9799EEBC6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7020" t="6836" r="32467" b="3320"/>
          <a:stretch>
            <a:fillRect/>
          </a:stretch>
        </p:blipFill>
        <p:spPr bwMode="auto">
          <a:xfrm>
            <a:off x="1464668" y="149"/>
            <a:ext cx="8788003" cy="6591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17600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그룹 130">
            <a:extLst>
              <a:ext uri="{FF2B5EF4-FFF2-40B4-BE49-F238E27FC236}">
                <a16:creationId xmlns:a16="http://schemas.microsoft.com/office/drawing/2014/main" id="{B944B9F2-5614-1A48-8193-4BC3D7FAD040}"/>
              </a:ext>
            </a:extLst>
          </p:cNvPr>
          <p:cNvGrpSpPr/>
          <p:nvPr/>
        </p:nvGrpSpPr>
        <p:grpSpPr>
          <a:xfrm>
            <a:off x="1" y="0"/>
            <a:ext cx="9256374" cy="6579944"/>
            <a:chOff x="0" y="-861081"/>
            <a:chExt cx="11692503" cy="8311681"/>
          </a:xfrm>
        </p:grpSpPr>
        <p:sp>
          <p:nvSpPr>
            <p:cNvPr id="2" name="object 2"/>
            <p:cNvSpPr/>
            <p:nvPr/>
          </p:nvSpPr>
          <p:spPr>
            <a:xfrm>
              <a:off x="0" y="1564691"/>
              <a:ext cx="11692503" cy="5885909"/>
            </a:xfrm>
            <a:custGeom>
              <a:avLst/>
              <a:gdLst/>
              <a:ahLst/>
              <a:cxnLst/>
              <a:rect l="l" t="t" r="r" b="b"/>
              <a:pathLst>
                <a:path w="6577330" h="6577330">
                  <a:moveTo>
                    <a:pt x="0" y="0"/>
                  </a:moveTo>
                  <a:lnTo>
                    <a:pt x="0" y="6577275"/>
                  </a:lnTo>
                  <a:lnTo>
                    <a:pt x="6577279" y="6577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8FC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3" name="object 3"/>
            <p:cNvSpPr/>
            <p:nvPr/>
          </p:nvSpPr>
          <p:spPr>
            <a:xfrm>
              <a:off x="0" y="-861081"/>
              <a:ext cx="6495333" cy="3269697"/>
            </a:xfrm>
            <a:custGeom>
              <a:avLst/>
              <a:gdLst/>
              <a:ahLst/>
              <a:cxnLst/>
              <a:rect l="l" t="t" r="r" b="b"/>
              <a:pathLst>
                <a:path w="3653790" h="3653790">
                  <a:moveTo>
                    <a:pt x="3653345" y="0"/>
                  </a:moveTo>
                  <a:lnTo>
                    <a:pt x="0" y="0"/>
                  </a:lnTo>
                  <a:lnTo>
                    <a:pt x="0" y="3653341"/>
                  </a:lnTo>
                  <a:lnTo>
                    <a:pt x="3653345" y="0"/>
                  </a:lnTo>
                  <a:close/>
                </a:path>
              </a:pathLst>
            </a:custGeom>
            <a:solidFill>
              <a:srgbClr val="F0EEF7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4" name="object 4"/>
            <p:cNvSpPr/>
            <p:nvPr/>
          </p:nvSpPr>
          <p:spPr>
            <a:xfrm>
              <a:off x="1292217" y="-861081"/>
              <a:ext cx="5202814" cy="1309811"/>
            </a:xfrm>
            <a:custGeom>
              <a:avLst/>
              <a:gdLst/>
              <a:ahLst/>
              <a:cxnLst/>
              <a:rect l="l" t="t" r="r" b="b"/>
              <a:pathLst>
                <a:path w="2926715" h="1463675">
                  <a:moveTo>
                    <a:pt x="2926442" y="0"/>
                  </a:moveTo>
                  <a:lnTo>
                    <a:pt x="0" y="0"/>
                  </a:lnTo>
                  <a:lnTo>
                    <a:pt x="1463223" y="1463230"/>
                  </a:lnTo>
                  <a:lnTo>
                    <a:pt x="2926442" y="0"/>
                  </a:lnTo>
                  <a:close/>
                </a:path>
              </a:pathLst>
            </a:custGeom>
            <a:solidFill>
              <a:srgbClr val="E4E1F0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5" name="object 5"/>
            <p:cNvSpPr/>
            <p:nvPr/>
          </p:nvSpPr>
          <p:spPr>
            <a:xfrm>
              <a:off x="2" y="-861081"/>
              <a:ext cx="2419100" cy="1785434"/>
            </a:xfrm>
            <a:custGeom>
              <a:avLst/>
              <a:gdLst/>
              <a:ahLst/>
              <a:cxnLst/>
              <a:rect l="l" t="t" r="r" b="b"/>
              <a:pathLst>
                <a:path w="1360805" h="1995170">
                  <a:moveTo>
                    <a:pt x="726906" y="0"/>
                  </a:moveTo>
                  <a:lnTo>
                    <a:pt x="0" y="0"/>
                  </a:lnTo>
                  <a:lnTo>
                    <a:pt x="0" y="1994696"/>
                  </a:lnTo>
                  <a:lnTo>
                    <a:pt x="1360805" y="633894"/>
                  </a:lnTo>
                  <a:lnTo>
                    <a:pt x="726906" y="0"/>
                  </a:lnTo>
                  <a:close/>
                </a:path>
              </a:pathLst>
            </a:custGeom>
            <a:solidFill>
              <a:srgbClr val="BBB3D8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6" name="object 6"/>
            <p:cNvSpPr/>
            <p:nvPr/>
          </p:nvSpPr>
          <p:spPr>
            <a:xfrm>
              <a:off x="2" y="1564691"/>
              <a:ext cx="838726" cy="843848"/>
            </a:xfrm>
            <a:custGeom>
              <a:avLst/>
              <a:gdLst/>
              <a:ahLst/>
              <a:cxnLst/>
              <a:rect l="l" t="t" r="r" b="b"/>
              <a:pathLst>
                <a:path w="471805" h="942975">
                  <a:moveTo>
                    <a:pt x="0" y="0"/>
                  </a:moveTo>
                  <a:lnTo>
                    <a:pt x="0" y="942612"/>
                  </a:lnTo>
                  <a:lnTo>
                    <a:pt x="471308" y="4713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AED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grpSp>
        <p:nvGrpSpPr>
          <p:cNvPr id="182" name="그룹 181"/>
          <p:cNvGrpSpPr/>
          <p:nvPr/>
        </p:nvGrpSpPr>
        <p:grpSpPr>
          <a:xfrm rot="1003772">
            <a:off x="6812488" y="2409749"/>
            <a:ext cx="513120" cy="315766"/>
            <a:chOff x="7132627" y="797885"/>
            <a:chExt cx="1153721" cy="476421"/>
          </a:xfrm>
        </p:grpSpPr>
        <p:sp>
          <p:nvSpPr>
            <p:cNvPr id="159" name="object 159"/>
            <p:cNvSpPr/>
            <p:nvPr/>
          </p:nvSpPr>
          <p:spPr>
            <a:xfrm>
              <a:off x="7132627" y="797885"/>
              <a:ext cx="946010" cy="476214"/>
            </a:xfrm>
            <a:custGeom>
              <a:avLst/>
              <a:gdLst/>
              <a:ahLst/>
              <a:cxnLst/>
              <a:rect l="l" t="t" r="r" b="b"/>
              <a:pathLst>
                <a:path w="671195" h="671194">
                  <a:moveTo>
                    <a:pt x="187121" y="0"/>
                  </a:moveTo>
                  <a:lnTo>
                    <a:pt x="132766" y="7690"/>
                  </a:lnTo>
                  <a:lnTo>
                    <a:pt x="90661" y="25475"/>
                  </a:lnTo>
                  <a:lnTo>
                    <a:pt x="54165" y="54178"/>
                  </a:lnTo>
                  <a:lnTo>
                    <a:pt x="25468" y="90667"/>
                  </a:lnTo>
                  <a:lnTo>
                    <a:pt x="7672" y="132790"/>
                  </a:lnTo>
                  <a:lnTo>
                    <a:pt x="0" y="187121"/>
                  </a:lnTo>
                  <a:lnTo>
                    <a:pt x="840" y="204945"/>
                  </a:lnTo>
                  <a:lnTo>
                    <a:pt x="13449" y="256057"/>
                  </a:lnTo>
                  <a:lnTo>
                    <a:pt x="35080" y="294188"/>
                  </a:lnTo>
                  <a:lnTo>
                    <a:pt x="409206" y="671067"/>
                  </a:lnTo>
                  <a:lnTo>
                    <a:pt x="671055" y="409232"/>
                  </a:lnTo>
                  <a:lnTo>
                    <a:pt x="316001" y="54178"/>
                  </a:lnTo>
                  <a:lnTo>
                    <a:pt x="279478" y="25135"/>
                  </a:lnTo>
                  <a:lnTo>
                    <a:pt x="256044" y="13449"/>
                  </a:lnTo>
                  <a:lnTo>
                    <a:pt x="247383" y="10123"/>
                  </a:lnTo>
                  <a:lnTo>
                    <a:pt x="205595" y="785"/>
                  </a:lnTo>
                  <a:lnTo>
                    <a:pt x="196559" y="197"/>
                  </a:lnTo>
                  <a:lnTo>
                    <a:pt x="187121" y="0"/>
                  </a:lnTo>
                  <a:close/>
                </a:path>
                <a:path w="671195" h="671194">
                  <a:moveTo>
                    <a:pt x="256082" y="13373"/>
                  </a:moveTo>
                  <a:lnTo>
                    <a:pt x="256255" y="13449"/>
                  </a:lnTo>
                  <a:lnTo>
                    <a:pt x="256082" y="13373"/>
                  </a:lnTo>
                  <a:close/>
                </a:path>
              </a:pathLst>
            </a:custGeom>
            <a:solidFill>
              <a:srgbClr val="6356A2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0" name="object 160"/>
            <p:cNvSpPr/>
            <p:nvPr/>
          </p:nvSpPr>
          <p:spPr>
            <a:xfrm>
              <a:off x="7340338" y="797894"/>
              <a:ext cx="946010" cy="476214"/>
            </a:xfrm>
            <a:custGeom>
              <a:avLst/>
              <a:gdLst/>
              <a:ahLst/>
              <a:cxnLst/>
              <a:rect l="l" t="t" r="r" b="b"/>
              <a:pathLst>
                <a:path w="671195" h="671194">
                  <a:moveTo>
                    <a:pt x="483946" y="0"/>
                  </a:moveTo>
                  <a:lnTo>
                    <a:pt x="431636" y="7565"/>
                  </a:lnTo>
                  <a:lnTo>
                    <a:pt x="391013" y="25464"/>
                  </a:lnTo>
                  <a:lnTo>
                    <a:pt x="355053" y="54165"/>
                  </a:lnTo>
                  <a:lnTo>
                    <a:pt x="0" y="409219"/>
                  </a:lnTo>
                  <a:lnTo>
                    <a:pt x="261835" y="671055"/>
                  </a:lnTo>
                  <a:lnTo>
                    <a:pt x="617791" y="315112"/>
                  </a:lnTo>
                  <a:lnTo>
                    <a:pt x="645932" y="279478"/>
                  </a:lnTo>
                  <a:lnTo>
                    <a:pt x="657682" y="256070"/>
                  </a:lnTo>
                  <a:lnTo>
                    <a:pt x="660944" y="247396"/>
                  </a:lnTo>
                  <a:lnTo>
                    <a:pt x="670280" y="205605"/>
                  </a:lnTo>
                  <a:lnTo>
                    <a:pt x="671067" y="187121"/>
                  </a:lnTo>
                  <a:lnTo>
                    <a:pt x="670207" y="168730"/>
                  </a:lnTo>
                  <a:lnTo>
                    <a:pt x="657402" y="115227"/>
                  </a:lnTo>
                  <a:lnTo>
                    <a:pt x="635835" y="75875"/>
                  </a:lnTo>
                  <a:lnTo>
                    <a:pt x="609660" y="47239"/>
                  </a:lnTo>
                  <a:lnTo>
                    <a:pt x="572501" y="21147"/>
                  </a:lnTo>
                  <a:lnTo>
                    <a:pt x="520419" y="3395"/>
                  </a:lnTo>
                  <a:lnTo>
                    <a:pt x="502238" y="840"/>
                  </a:lnTo>
                  <a:lnTo>
                    <a:pt x="483946" y="0"/>
                  </a:lnTo>
                  <a:close/>
                </a:path>
              </a:pathLst>
            </a:custGeom>
            <a:solidFill>
              <a:srgbClr val="796BA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61" name="object 161"/>
            <p:cNvSpPr/>
            <p:nvPr/>
          </p:nvSpPr>
          <p:spPr>
            <a:xfrm>
              <a:off x="7340338" y="1088236"/>
              <a:ext cx="738371" cy="186070"/>
            </a:xfrm>
            <a:custGeom>
              <a:avLst/>
              <a:gdLst/>
              <a:ahLst/>
              <a:cxnLst/>
              <a:rect l="l" t="t" r="r" b="b"/>
              <a:pathLst>
                <a:path w="523875" h="262255">
                  <a:moveTo>
                    <a:pt x="523684" y="0"/>
                  </a:moveTo>
                  <a:lnTo>
                    <a:pt x="0" y="0"/>
                  </a:lnTo>
                  <a:lnTo>
                    <a:pt x="261835" y="261835"/>
                  </a:lnTo>
                  <a:lnTo>
                    <a:pt x="523684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62" name="object 162"/>
          <p:cNvSpPr txBox="1">
            <a:spLocks noGrp="1"/>
          </p:cNvSpPr>
          <p:nvPr>
            <p:ph type="title"/>
          </p:nvPr>
        </p:nvSpPr>
        <p:spPr>
          <a:xfrm>
            <a:off x="3801269" y="1314450"/>
            <a:ext cx="1845988" cy="2327734"/>
          </a:xfrm>
          <a:prstGeom prst="rect">
            <a:avLst/>
          </a:prstGeom>
        </p:spPr>
        <p:txBody>
          <a:bodyPr vert="horz" wrap="square" lIns="0" tIns="19222" rIns="0" bIns="0" rtlCol="0">
            <a:spAutoFit/>
          </a:bodyPr>
          <a:lstStyle/>
          <a:p>
            <a:pPr marL="16019">
              <a:spcBef>
                <a:spcPts val="151"/>
              </a:spcBef>
            </a:pPr>
            <a:r>
              <a:rPr sz="15000" spc="-557" baseline="3441" dirty="0" err="1">
                <a:solidFill>
                  <a:srgbClr val="6356A2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</a:t>
            </a:r>
            <a:endParaRPr sz="15000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sp>
        <p:nvSpPr>
          <p:cNvPr id="184" name="직사각형 183"/>
          <p:cNvSpPr/>
          <p:nvPr/>
        </p:nvSpPr>
        <p:spPr>
          <a:xfrm>
            <a:off x="6801659" y="2823107"/>
            <a:ext cx="25609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4509">
              <a:spcBef>
                <a:spcPts val="1785"/>
              </a:spcBef>
            </a:pPr>
            <a:r>
              <a:rPr lang="en-US" altLang="ko-KR" b="1" dirty="0">
                <a:solidFill>
                  <a:schemeClr val="accent4"/>
                </a:solidFill>
                <a:latin typeface="+mn-ea"/>
                <a:cs typeface="Malgun Gothic"/>
              </a:rPr>
              <a:t>[</a:t>
            </a:r>
            <a:r>
              <a:rPr lang="ko-KR" altLang="en-US" b="1" dirty="0">
                <a:solidFill>
                  <a:schemeClr val="accent4"/>
                </a:solidFill>
                <a:latin typeface="+mn-ea"/>
                <a:cs typeface="Malgun Gothic"/>
              </a:rPr>
              <a:t> 청각장애인  교재 </a:t>
            </a:r>
            <a:r>
              <a:rPr lang="en-US" altLang="ko-KR" b="1" dirty="0">
                <a:solidFill>
                  <a:schemeClr val="accent4"/>
                </a:solidFill>
                <a:latin typeface="+mn-ea"/>
                <a:cs typeface="Malgun Gothic"/>
              </a:rPr>
              <a:t>]</a:t>
            </a:r>
            <a:endParaRPr lang="ko-KR" altLang="en-US" b="1" dirty="0">
              <a:solidFill>
                <a:schemeClr val="accent4"/>
              </a:solidFill>
              <a:latin typeface="+mn-ea"/>
              <a:cs typeface="Malgun Gothic"/>
            </a:endParaRPr>
          </a:p>
        </p:txBody>
      </p:sp>
      <p:pic>
        <p:nvPicPr>
          <p:cNvPr id="133" name="그림 132">
            <a:extLst>
              <a:ext uri="{FF2B5EF4-FFF2-40B4-BE49-F238E27FC236}">
                <a16:creationId xmlns:a16="http://schemas.microsoft.com/office/drawing/2014/main" id="{1A47E9CB-0187-EC49-BC49-4B6B653AB0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869" y="247650"/>
            <a:ext cx="1219200" cy="265043"/>
          </a:xfrm>
          <a:prstGeom prst="rect">
            <a:avLst/>
          </a:prstGeom>
        </p:spPr>
      </p:pic>
      <p:sp>
        <p:nvSpPr>
          <p:cNvPr id="183" name="object 162">
            <a:extLst>
              <a:ext uri="{FF2B5EF4-FFF2-40B4-BE49-F238E27FC236}">
                <a16:creationId xmlns:a16="http://schemas.microsoft.com/office/drawing/2014/main" id="{FACBA72A-77E2-334F-9DBC-521C954196BE}"/>
              </a:ext>
            </a:extLst>
          </p:cNvPr>
          <p:cNvSpPr txBox="1">
            <a:spLocks/>
          </p:cNvSpPr>
          <p:nvPr/>
        </p:nvSpPr>
        <p:spPr>
          <a:xfrm>
            <a:off x="5086510" y="2180927"/>
            <a:ext cx="2097371" cy="388742"/>
          </a:xfrm>
          <a:prstGeom prst="rect">
            <a:avLst/>
          </a:prstGeom>
        </p:spPr>
        <p:txBody>
          <a:bodyPr vert="horz" wrap="square" lIns="0" tIns="19222" rIns="0" bIns="0" rtlCol="0">
            <a:spAutoFit/>
          </a:bodyPr>
          <a:lstStyle>
            <a:lvl1pPr>
              <a:defRPr sz="4351" b="1" i="0">
                <a:solidFill>
                  <a:srgbClr val="595857"/>
                </a:solidFill>
                <a:latin typeface="Malgun Gothic"/>
                <a:ea typeface="+mj-ea"/>
                <a:cs typeface="Malgun Gothic"/>
              </a:defRPr>
            </a:lvl1pPr>
          </a:lstStyle>
          <a:p>
            <a:pPr marL="16019" latinLnBrk="0">
              <a:spcBef>
                <a:spcPts val="151"/>
              </a:spcBef>
            </a:pPr>
            <a:r>
              <a:rPr lang="ko-KR" altLang="en-US" sz="2400" b="0" kern="0" dirty="0">
                <a:latin typeface="NanumBarunGothic" panose="020B0603020101020101" pitchFamily="34" charset="-127"/>
                <a:ea typeface="NanumBarunGothic" panose="020B0603020101020101" pitchFamily="34" charset="-127"/>
              </a:rPr>
              <a:t>에 대해</a:t>
            </a:r>
          </a:p>
        </p:txBody>
      </p:sp>
      <p:grpSp>
        <p:nvGrpSpPr>
          <p:cNvPr id="142" name="그룹 141">
            <a:extLst>
              <a:ext uri="{FF2B5EF4-FFF2-40B4-BE49-F238E27FC236}">
                <a16:creationId xmlns:a16="http://schemas.microsoft.com/office/drawing/2014/main" id="{53647D0E-6D13-8146-BC66-885A71D941A0}"/>
              </a:ext>
            </a:extLst>
          </p:cNvPr>
          <p:cNvGrpSpPr/>
          <p:nvPr/>
        </p:nvGrpSpPr>
        <p:grpSpPr>
          <a:xfrm rot="1651983">
            <a:off x="7352320" y="2506569"/>
            <a:ext cx="187366" cy="115302"/>
            <a:chOff x="7132627" y="797885"/>
            <a:chExt cx="1153721" cy="476421"/>
          </a:xfrm>
        </p:grpSpPr>
        <p:sp>
          <p:nvSpPr>
            <p:cNvPr id="143" name="object 159">
              <a:extLst>
                <a:ext uri="{FF2B5EF4-FFF2-40B4-BE49-F238E27FC236}">
                  <a16:creationId xmlns:a16="http://schemas.microsoft.com/office/drawing/2014/main" id="{46D22413-A342-3D4E-95E4-6BD0FCE80252}"/>
                </a:ext>
              </a:extLst>
            </p:cNvPr>
            <p:cNvSpPr/>
            <p:nvPr/>
          </p:nvSpPr>
          <p:spPr>
            <a:xfrm>
              <a:off x="7132627" y="797885"/>
              <a:ext cx="946010" cy="476214"/>
            </a:xfrm>
            <a:custGeom>
              <a:avLst/>
              <a:gdLst/>
              <a:ahLst/>
              <a:cxnLst/>
              <a:rect l="l" t="t" r="r" b="b"/>
              <a:pathLst>
                <a:path w="671195" h="671194">
                  <a:moveTo>
                    <a:pt x="187121" y="0"/>
                  </a:moveTo>
                  <a:lnTo>
                    <a:pt x="132766" y="7690"/>
                  </a:lnTo>
                  <a:lnTo>
                    <a:pt x="90661" y="25475"/>
                  </a:lnTo>
                  <a:lnTo>
                    <a:pt x="54165" y="54178"/>
                  </a:lnTo>
                  <a:lnTo>
                    <a:pt x="25468" y="90667"/>
                  </a:lnTo>
                  <a:lnTo>
                    <a:pt x="7672" y="132790"/>
                  </a:lnTo>
                  <a:lnTo>
                    <a:pt x="0" y="187121"/>
                  </a:lnTo>
                  <a:lnTo>
                    <a:pt x="840" y="204945"/>
                  </a:lnTo>
                  <a:lnTo>
                    <a:pt x="13449" y="256057"/>
                  </a:lnTo>
                  <a:lnTo>
                    <a:pt x="35080" y="294188"/>
                  </a:lnTo>
                  <a:lnTo>
                    <a:pt x="409206" y="671067"/>
                  </a:lnTo>
                  <a:lnTo>
                    <a:pt x="671055" y="409232"/>
                  </a:lnTo>
                  <a:lnTo>
                    <a:pt x="316001" y="54178"/>
                  </a:lnTo>
                  <a:lnTo>
                    <a:pt x="279478" y="25135"/>
                  </a:lnTo>
                  <a:lnTo>
                    <a:pt x="256044" y="13449"/>
                  </a:lnTo>
                  <a:lnTo>
                    <a:pt x="247383" y="10123"/>
                  </a:lnTo>
                  <a:lnTo>
                    <a:pt x="205595" y="785"/>
                  </a:lnTo>
                  <a:lnTo>
                    <a:pt x="196559" y="197"/>
                  </a:lnTo>
                  <a:lnTo>
                    <a:pt x="187121" y="0"/>
                  </a:lnTo>
                  <a:close/>
                </a:path>
                <a:path w="671195" h="671194">
                  <a:moveTo>
                    <a:pt x="256082" y="13373"/>
                  </a:moveTo>
                  <a:lnTo>
                    <a:pt x="256255" y="13449"/>
                  </a:lnTo>
                  <a:lnTo>
                    <a:pt x="256082" y="13373"/>
                  </a:lnTo>
                  <a:close/>
                </a:path>
              </a:pathLst>
            </a:custGeom>
            <a:solidFill>
              <a:srgbClr val="6356A2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4" name="object 160">
              <a:extLst>
                <a:ext uri="{FF2B5EF4-FFF2-40B4-BE49-F238E27FC236}">
                  <a16:creationId xmlns:a16="http://schemas.microsoft.com/office/drawing/2014/main" id="{D6778D10-6A30-CE47-94C6-E178718B8DEF}"/>
                </a:ext>
              </a:extLst>
            </p:cNvPr>
            <p:cNvSpPr/>
            <p:nvPr/>
          </p:nvSpPr>
          <p:spPr>
            <a:xfrm>
              <a:off x="7340338" y="797894"/>
              <a:ext cx="946010" cy="476214"/>
            </a:xfrm>
            <a:custGeom>
              <a:avLst/>
              <a:gdLst/>
              <a:ahLst/>
              <a:cxnLst/>
              <a:rect l="l" t="t" r="r" b="b"/>
              <a:pathLst>
                <a:path w="671195" h="671194">
                  <a:moveTo>
                    <a:pt x="483946" y="0"/>
                  </a:moveTo>
                  <a:lnTo>
                    <a:pt x="431636" y="7565"/>
                  </a:lnTo>
                  <a:lnTo>
                    <a:pt x="391013" y="25464"/>
                  </a:lnTo>
                  <a:lnTo>
                    <a:pt x="355053" y="54165"/>
                  </a:lnTo>
                  <a:lnTo>
                    <a:pt x="0" y="409219"/>
                  </a:lnTo>
                  <a:lnTo>
                    <a:pt x="261835" y="671055"/>
                  </a:lnTo>
                  <a:lnTo>
                    <a:pt x="617791" y="315112"/>
                  </a:lnTo>
                  <a:lnTo>
                    <a:pt x="645932" y="279478"/>
                  </a:lnTo>
                  <a:lnTo>
                    <a:pt x="657682" y="256070"/>
                  </a:lnTo>
                  <a:lnTo>
                    <a:pt x="660944" y="247396"/>
                  </a:lnTo>
                  <a:lnTo>
                    <a:pt x="670280" y="205605"/>
                  </a:lnTo>
                  <a:lnTo>
                    <a:pt x="671067" y="187121"/>
                  </a:lnTo>
                  <a:lnTo>
                    <a:pt x="670207" y="168730"/>
                  </a:lnTo>
                  <a:lnTo>
                    <a:pt x="657402" y="115227"/>
                  </a:lnTo>
                  <a:lnTo>
                    <a:pt x="635835" y="75875"/>
                  </a:lnTo>
                  <a:lnTo>
                    <a:pt x="609660" y="47239"/>
                  </a:lnTo>
                  <a:lnTo>
                    <a:pt x="572501" y="21147"/>
                  </a:lnTo>
                  <a:lnTo>
                    <a:pt x="520419" y="3395"/>
                  </a:lnTo>
                  <a:lnTo>
                    <a:pt x="502238" y="840"/>
                  </a:lnTo>
                  <a:lnTo>
                    <a:pt x="483946" y="0"/>
                  </a:lnTo>
                  <a:close/>
                </a:path>
              </a:pathLst>
            </a:custGeom>
            <a:solidFill>
              <a:srgbClr val="796BAF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sp>
          <p:nvSpPr>
            <p:cNvPr id="145" name="object 161">
              <a:extLst>
                <a:ext uri="{FF2B5EF4-FFF2-40B4-BE49-F238E27FC236}">
                  <a16:creationId xmlns:a16="http://schemas.microsoft.com/office/drawing/2014/main" id="{E1916463-B97E-DA4B-A2CC-29401DC9EA22}"/>
                </a:ext>
              </a:extLst>
            </p:cNvPr>
            <p:cNvSpPr/>
            <p:nvPr/>
          </p:nvSpPr>
          <p:spPr>
            <a:xfrm>
              <a:off x="7340338" y="1088236"/>
              <a:ext cx="738371" cy="186070"/>
            </a:xfrm>
            <a:custGeom>
              <a:avLst/>
              <a:gdLst/>
              <a:ahLst/>
              <a:cxnLst/>
              <a:rect l="l" t="t" r="r" b="b"/>
              <a:pathLst>
                <a:path w="523875" h="262255">
                  <a:moveTo>
                    <a:pt x="523684" y="0"/>
                  </a:moveTo>
                  <a:lnTo>
                    <a:pt x="0" y="0"/>
                  </a:lnTo>
                  <a:lnTo>
                    <a:pt x="261835" y="261835"/>
                  </a:lnTo>
                  <a:lnTo>
                    <a:pt x="523684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</p:grpSp>
      <p:sp>
        <p:nvSpPr>
          <p:cNvPr id="146" name="object 162">
            <a:extLst>
              <a:ext uri="{FF2B5EF4-FFF2-40B4-BE49-F238E27FC236}">
                <a16:creationId xmlns:a16="http://schemas.microsoft.com/office/drawing/2014/main" id="{D9B69679-A690-8543-AFA5-ACB7C5CD757D}"/>
              </a:ext>
            </a:extLst>
          </p:cNvPr>
          <p:cNvSpPr txBox="1">
            <a:spLocks/>
          </p:cNvSpPr>
          <p:nvPr/>
        </p:nvSpPr>
        <p:spPr>
          <a:xfrm>
            <a:off x="5050281" y="2227988"/>
            <a:ext cx="2097371" cy="1250516"/>
          </a:xfrm>
          <a:prstGeom prst="rect">
            <a:avLst/>
          </a:prstGeom>
        </p:spPr>
        <p:txBody>
          <a:bodyPr vert="horz" wrap="square" lIns="0" tIns="19222" rIns="0" bIns="0" rtlCol="0">
            <a:spAutoFit/>
          </a:bodyPr>
          <a:lstStyle>
            <a:lvl1pPr>
              <a:defRPr sz="4351" b="1" i="0">
                <a:solidFill>
                  <a:srgbClr val="595857"/>
                </a:solidFill>
                <a:latin typeface="Malgun Gothic"/>
                <a:ea typeface="+mj-ea"/>
                <a:cs typeface="Malgun Gothic"/>
              </a:defRPr>
            </a:lvl1pPr>
          </a:lstStyle>
          <a:p>
            <a:pPr marL="16019" latinLnBrk="0">
              <a:spcBef>
                <a:spcPts val="151"/>
              </a:spcBef>
            </a:pPr>
            <a:r>
              <a:rPr lang="ko-KR" altLang="en-US" sz="8000" kern="0" baseline="3441" dirty="0">
                <a:solidFill>
                  <a:srgbClr val="6356A2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배워요</a:t>
            </a:r>
            <a:endParaRPr lang="ko-KR" altLang="en-US" sz="8000" kern="0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pic>
        <p:nvPicPr>
          <p:cNvPr id="135" name="그림 134">
            <a:extLst>
              <a:ext uri="{FF2B5EF4-FFF2-40B4-BE49-F238E27FC236}">
                <a16:creationId xmlns:a16="http://schemas.microsoft.com/office/drawing/2014/main" id="{F79BAF9B-FF22-5B45-99D0-76C2450E8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169" y="4240295"/>
            <a:ext cx="1930400" cy="2286000"/>
          </a:xfrm>
          <a:prstGeom prst="rect">
            <a:avLst/>
          </a:prstGeom>
        </p:spPr>
      </p:pic>
      <p:pic>
        <p:nvPicPr>
          <p:cNvPr id="137" name="그림 136">
            <a:extLst>
              <a:ext uri="{FF2B5EF4-FFF2-40B4-BE49-F238E27FC236}">
                <a16:creationId xmlns:a16="http://schemas.microsoft.com/office/drawing/2014/main" id="{869292F4-EBA8-1E46-B40F-31C0080DC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790" y="4362450"/>
            <a:ext cx="2984500" cy="2286000"/>
          </a:xfrm>
          <a:prstGeom prst="rect">
            <a:avLst/>
          </a:prstGeom>
        </p:spPr>
      </p:pic>
      <p:pic>
        <p:nvPicPr>
          <p:cNvPr id="139" name="그림 138">
            <a:extLst>
              <a:ext uri="{FF2B5EF4-FFF2-40B4-BE49-F238E27FC236}">
                <a16:creationId xmlns:a16="http://schemas.microsoft.com/office/drawing/2014/main" id="{B2D95BCF-953A-0C45-9CCC-C8F44E4C09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569" y="4240295"/>
            <a:ext cx="7112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9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433" y="257171"/>
            <a:ext cx="7497636" cy="559720"/>
          </a:xfrm>
          <a:prstGeom prst="rect">
            <a:avLst/>
          </a:prstGeom>
        </p:spPr>
        <p:txBody>
          <a:bodyPr vert="horz" wrap="square" lIns="0" tIns="16017" rIns="0" bIns="0" rtlCol="0" anchor="ctr">
            <a:spAutoFit/>
          </a:bodyPr>
          <a:lstStyle/>
          <a:p>
            <a:pPr marL="16020">
              <a:spcBef>
                <a:spcPts val="126"/>
              </a:spcBef>
            </a:pPr>
            <a:r>
              <a:rPr lang="ko-KR" altLang="en-US" sz="3532" dirty="0">
                <a:solidFill>
                  <a:srgbClr val="7030A0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약의 역할 </a:t>
            </a:r>
            <a:r>
              <a:rPr lang="en-US" altLang="ko-KR" sz="3532" dirty="0">
                <a:solidFill>
                  <a:srgbClr val="7030A0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: </a:t>
            </a:r>
            <a:r>
              <a:rPr lang="ko-KR" altLang="en-US" sz="3532" dirty="0">
                <a:solidFill>
                  <a:srgbClr val="7030A0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질병의 증상을 감소시킨다</a:t>
            </a:r>
            <a:r>
              <a:rPr lang="en-US" altLang="ko-KR" sz="3532" dirty="0">
                <a:solidFill>
                  <a:srgbClr val="7030A0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.</a:t>
            </a:r>
            <a:endParaRPr sz="3532" dirty="0">
              <a:solidFill>
                <a:srgbClr val="7030A0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7435A46F-0994-AF42-85FA-E05305351D68}"/>
              </a:ext>
            </a:extLst>
          </p:cNvPr>
          <p:cNvGrpSpPr/>
          <p:nvPr/>
        </p:nvGrpSpPr>
        <p:grpSpPr>
          <a:xfrm>
            <a:off x="257847" y="416600"/>
            <a:ext cx="736725" cy="240860"/>
            <a:chOff x="2004748" y="419180"/>
            <a:chExt cx="1278785" cy="418077"/>
          </a:xfrm>
        </p:grpSpPr>
        <p:sp>
          <p:nvSpPr>
            <p:cNvPr id="78" name="object 5">
              <a:extLst>
                <a:ext uri="{FF2B5EF4-FFF2-40B4-BE49-F238E27FC236}">
                  <a16:creationId xmlns:a16="http://schemas.microsoft.com/office/drawing/2014/main" id="{AF32F524-9113-444D-B9AC-DB342DD90CA4}"/>
                </a:ext>
              </a:extLst>
            </p:cNvPr>
            <p:cNvSpPr/>
            <p:nvPr/>
          </p:nvSpPr>
          <p:spPr>
            <a:xfrm>
              <a:off x="2004748" y="419180"/>
              <a:ext cx="533575" cy="22900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6">
              <a:extLst>
                <a:ext uri="{FF2B5EF4-FFF2-40B4-BE49-F238E27FC236}">
                  <a16:creationId xmlns:a16="http://schemas.microsoft.com/office/drawing/2014/main" id="{703FC875-7586-D547-A910-D28C53479EDA}"/>
                </a:ext>
              </a:extLst>
            </p:cNvPr>
            <p:cNvSpPr/>
            <p:nvPr/>
          </p:nvSpPr>
          <p:spPr>
            <a:xfrm>
              <a:off x="2584339" y="653974"/>
              <a:ext cx="203757" cy="14807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7">
              <a:extLst>
                <a:ext uri="{FF2B5EF4-FFF2-40B4-BE49-F238E27FC236}">
                  <a16:creationId xmlns:a16="http://schemas.microsoft.com/office/drawing/2014/main" id="{10039027-019A-C141-AE96-1E761B22739E}"/>
                </a:ext>
              </a:extLst>
            </p:cNvPr>
            <p:cNvSpPr/>
            <p:nvPr/>
          </p:nvSpPr>
          <p:spPr>
            <a:xfrm>
              <a:off x="2112523" y="709754"/>
              <a:ext cx="676056" cy="127503"/>
            </a:xfrm>
            <a:custGeom>
              <a:avLst/>
              <a:gdLst/>
              <a:ahLst/>
              <a:cxnLst/>
              <a:rect l="l" t="t" r="r" b="b"/>
              <a:pathLst>
                <a:path w="461009" h="172719">
                  <a:moveTo>
                    <a:pt x="61412" y="0"/>
                  </a:moveTo>
                  <a:lnTo>
                    <a:pt x="44487" y="504"/>
                  </a:lnTo>
                  <a:lnTo>
                    <a:pt x="25047" y="2808"/>
                  </a:lnTo>
                  <a:lnTo>
                    <a:pt x="8437" y="7124"/>
                  </a:lnTo>
                  <a:lnTo>
                    <a:pt x="0" y="13665"/>
                  </a:lnTo>
                  <a:lnTo>
                    <a:pt x="389" y="21345"/>
                  </a:lnTo>
                  <a:lnTo>
                    <a:pt x="8725" y="28433"/>
                  </a:lnTo>
                  <a:lnTo>
                    <a:pt x="28051" y="34176"/>
                  </a:lnTo>
                  <a:lnTo>
                    <a:pt x="61412" y="37820"/>
                  </a:lnTo>
                  <a:lnTo>
                    <a:pt x="132876" y="50282"/>
                  </a:lnTo>
                  <a:lnTo>
                    <a:pt x="192041" y="75288"/>
                  </a:lnTo>
                  <a:lnTo>
                    <a:pt x="232391" y="99871"/>
                  </a:lnTo>
                  <a:lnTo>
                    <a:pt x="247416" y="111061"/>
                  </a:lnTo>
                  <a:lnTo>
                    <a:pt x="263030" y="135735"/>
                  </a:lnTo>
                  <a:lnTo>
                    <a:pt x="286776" y="155186"/>
                  </a:lnTo>
                  <a:lnTo>
                    <a:pt x="316856" y="167938"/>
                  </a:lnTo>
                  <a:lnTo>
                    <a:pt x="351475" y="172516"/>
                  </a:lnTo>
                  <a:lnTo>
                    <a:pt x="391247" y="166409"/>
                  </a:lnTo>
                  <a:lnTo>
                    <a:pt x="448517" y="124467"/>
                  </a:lnTo>
                  <a:lnTo>
                    <a:pt x="460626" y="86360"/>
                  </a:lnTo>
                  <a:lnTo>
                    <a:pt x="456613" y="82334"/>
                  </a:lnTo>
                  <a:lnTo>
                    <a:pt x="258108" y="82334"/>
                  </a:lnTo>
                  <a:lnTo>
                    <a:pt x="224466" y="58230"/>
                  </a:lnTo>
                  <a:lnTo>
                    <a:pt x="178108" y="31665"/>
                  </a:lnTo>
                  <a:lnTo>
                    <a:pt x="122576" y="9851"/>
                  </a:lnTo>
                  <a:lnTo>
                    <a:pt x="61412" y="0"/>
                  </a:lnTo>
                  <a:close/>
                </a:path>
              </a:pathLst>
            </a:custGeom>
            <a:solidFill>
              <a:srgbClr val="ED6D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">
              <a:extLst>
                <a:ext uri="{FF2B5EF4-FFF2-40B4-BE49-F238E27FC236}">
                  <a16:creationId xmlns:a16="http://schemas.microsoft.com/office/drawing/2014/main" id="{67692E5B-FCA6-FD46-B3AD-7D0485ACAA39}"/>
                </a:ext>
              </a:extLst>
            </p:cNvPr>
            <p:cNvSpPr/>
            <p:nvPr/>
          </p:nvSpPr>
          <p:spPr>
            <a:xfrm>
              <a:off x="2637274" y="460834"/>
              <a:ext cx="646259" cy="268601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0" y="238985"/>
                  </a:lnTo>
                  <a:lnTo>
                    <a:pt x="0" y="244954"/>
                  </a:lnTo>
                  <a:lnTo>
                    <a:pt x="67589" y="362023"/>
                  </a:lnTo>
                  <a:lnTo>
                    <a:pt x="73691" y="363395"/>
                  </a:lnTo>
                  <a:lnTo>
                    <a:pt x="124739" y="333931"/>
                  </a:lnTo>
                  <a:lnTo>
                    <a:pt x="126601" y="327949"/>
                  </a:lnTo>
                  <a:lnTo>
                    <a:pt x="122147" y="320227"/>
                  </a:lnTo>
                  <a:lnTo>
                    <a:pt x="257191" y="320227"/>
                  </a:lnTo>
                  <a:lnTo>
                    <a:pt x="427756" y="221751"/>
                  </a:lnTo>
                  <a:lnTo>
                    <a:pt x="431320" y="218602"/>
                  </a:lnTo>
                  <a:lnTo>
                    <a:pt x="63470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1" y="320227"/>
                  </a:moveTo>
                  <a:lnTo>
                    <a:pt x="122147" y="320227"/>
                  </a:lnTo>
                  <a:lnTo>
                    <a:pt x="137398" y="324553"/>
                  </a:lnTo>
                  <a:lnTo>
                    <a:pt x="146981" y="328925"/>
                  </a:lnTo>
                  <a:lnTo>
                    <a:pt x="154946" y="335981"/>
                  </a:lnTo>
                  <a:lnTo>
                    <a:pt x="165347" y="348358"/>
                  </a:lnTo>
                  <a:lnTo>
                    <a:pt x="172090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1" y="320227"/>
                  </a:lnTo>
                  <a:close/>
                </a:path>
                <a:path w="440690" h="363855">
                  <a:moveTo>
                    <a:pt x="311041" y="0"/>
                  </a:moveTo>
                  <a:lnTo>
                    <a:pt x="71553" y="135963"/>
                  </a:lnTo>
                  <a:lnTo>
                    <a:pt x="58957" y="158332"/>
                  </a:lnTo>
                  <a:lnTo>
                    <a:pt x="60713" y="167129"/>
                  </a:lnTo>
                  <a:lnTo>
                    <a:pt x="62246" y="171967"/>
                  </a:lnTo>
                  <a:lnTo>
                    <a:pt x="64783" y="183648"/>
                  </a:lnTo>
                  <a:lnTo>
                    <a:pt x="65977" y="199944"/>
                  </a:lnTo>
                  <a:lnTo>
                    <a:pt x="63470" y="218602"/>
                  </a:lnTo>
                  <a:lnTo>
                    <a:pt x="431320" y="218602"/>
                  </a:lnTo>
                  <a:lnTo>
                    <a:pt x="435249" y="215130"/>
                  </a:lnTo>
                  <a:lnTo>
                    <a:pt x="439489" y="206421"/>
                  </a:lnTo>
                  <a:lnTo>
                    <a:pt x="440173" y="196757"/>
                  </a:lnTo>
                  <a:lnTo>
                    <a:pt x="437001" y="187271"/>
                  </a:lnTo>
                  <a:lnTo>
                    <a:pt x="336036" y="12405"/>
                  </a:lnTo>
                  <a:lnTo>
                    <a:pt x="329412" y="4918"/>
                  </a:lnTo>
                  <a:lnTo>
                    <a:pt x="320703" y="683"/>
                  </a:lnTo>
                  <a:lnTo>
                    <a:pt x="311041" y="0"/>
                  </a:lnTo>
                  <a:close/>
                </a:path>
              </a:pathLst>
            </a:custGeom>
            <a:solidFill>
              <a:srgbClr val="8EC3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9">
              <a:extLst>
                <a:ext uri="{FF2B5EF4-FFF2-40B4-BE49-F238E27FC236}">
                  <a16:creationId xmlns:a16="http://schemas.microsoft.com/office/drawing/2014/main" id="{5732AAA0-27C0-4C4B-8B64-ED500AEBCCF0}"/>
                </a:ext>
              </a:extLst>
            </p:cNvPr>
            <p:cNvSpPr/>
            <p:nvPr/>
          </p:nvSpPr>
          <p:spPr>
            <a:xfrm>
              <a:off x="2839350" y="496730"/>
              <a:ext cx="328715" cy="192661"/>
            </a:xfrm>
            <a:custGeom>
              <a:avLst/>
              <a:gdLst/>
              <a:ahLst/>
              <a:cxnLst/>
              <a:rect l="l" t="t" r="r" b="b"/>
              <a:pathLst>
                <a:path w="224155" h="260984">
                  <a:moveTo>
                    <a:pt x="110008" y="0"/>
                  </a:moveTo>
                  <a:lnTo>
                    <a:pt x="0" y="63512"/>
                  </a:lnTo>
                  <a:lnTo>
                    <a:pt x="113709" y="260464"/>
                  </a:lnTo>
                  <a:lnTo>
                    <a:pt x="223715" y="196951"/>
                  </a:lnTo>
                  <a:lnTo>
                    <a:pt x="1100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10">
              <a:extLst>
                <a:ext uri="{FF2B5EF4-FFF2-40B4-BE49-F238E27FC236}">
                  <a16:creationId xmlns:a16="http://schemas.microsoft.com/office/drawing/2014/main" id="{187BE0F9-AF5B-324C-8E22-34BA07490564}"/>
                </a:ext>
              </a:extLst>
            </p:cNvPr>
            <p:cNvSpPr/>
            <p:nvPr/>
          </p:nvSpPr>
          <p:spPr>
            <a:xfrm>
              <a:off x="2930292" y="556074"/>
              <a:ext cx="146188" cy="7358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1">
            <a:extLst>
              <a:ext uri="{FF2B5EF4-FFF2-40B4-BE49-F238E27FC236}">
                <a16:creationId xmlns:a16="http://schemas.microsoft.com/office/drawing/2014/main" id="{8CA83BFD-901C-C24D-A3D9-6001E8BBE0A6}"/>
              </a:ext>
            </a:extLst>
          </p:cNvPr>
          <p:cNvSpPr txBox="1"/>
          <p:nvPr/>
        </p:nvSpPr>
        <p:spPr>
          <a:xfrm>
            <a:off x="1539079" y="1162050"/>
            <a:ext cx="2262190" cy="8854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7500"/>
              </a:lnSpc>
              <a:spcBef>
                <a:spcPts val="100"/>
              </a:spcBef>
            </a:pPr>
            <a:r>
              <a:rPr lang="ko-KR" altLang="en-US" sz="4229" dirty="0" err="1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rPr>
              <a:t>증상감소</a:t>
            </a:r>
            <a:endParaRPr sz="4229" dirty="0">
              <a:solidFill>
                <a:srgbClr val="FF000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  <a:cs typeface="Malgun Gothic"/>
            </a:endParaRPr>
          </a:p>
        </p:txBody>
      </p:sp>
      <p:sp>
        <p:nvSpPr>
          <p:cNvPr id="2" name="모서리가 둥근 사각형 설명선 1"/>
          <p:cNvSpPr/>
          <p:nvPr/>
        </p:nvSpPr>
        <p:spPr>
          <a:xfrm>
            <a:off x="1180433" y="1221350"/>
            <a:ext cx="2697036" cy="911899"/>
          </a:xfrm>
          <a:prstGeom prst="wedgeRoundRectCallout">
            <a:avLst>
              <a:gd name="adj1" fmla="val -13986"/>
              <a:gd name="adj2" fmla="val 68523"/>
              <a:gd name="adj3" fmla="val 16667"/>
            </a:avLst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28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30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32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3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4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5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6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sp>
        <p:nvSpPr>
          <p:cNvPr id="37" name="object 11">
            <a:extLst>
              <a:ext uri="{FF2B5EF4-FFF2-40B4-BE49-F238E27FC236}">
                <a16:creationId xmlns:a16="http://schemas.microsoft.com/office/drawing/2014/main" id="{8CA83BFD-901C-C24D-A3D9-6001E8BBE0A6}"/>
              </a:ext>
            </a:extLst>
          </p:cNvPr>
          <p:cNvSpPr txBox="1"/>
          <p:nvPr/>
        </p:nvSpPr>
        <p:spPr>
          <a:xfrm>
            <a:off x="3648869" y="2457450"/>
            <a:ext cx="6781800" cy="14832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7500"/>
              </a:lnSpc>
              <a:spcBef>
                <a:spcPts val="100"/>
              </a:spcBef>
            </a:pPr>
            <a:r>
              <a:rPr lang="ko-KR" altLang="en-US" sz="3200" dirty="0">
                <a:solidFill>
                  <a:schemeClr val="accent4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rPr>
              <a:t>해열진통제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rPr>
              <a:t> </a:t>
            </a: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rPr>
              <a:t>: 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rPr>
              <a:t>통증 및 열 감소</a:t>
            </a:r>
            <a:endParaRPr lang="en-US" altLang="ko-KR" sz="32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  <a:cs typeface="Malgun Gothic"/>
            </a:endParaRPr>
          </a:p>
          <a:p>
            <a:pPr marL="12700" marR="5080">
              <a:lnSpc>
                <a:spcPct val="147500"/>
              </a:lnSpc>
              <a:spcBef>
                <a:spcPts val="100"/>
              </a:spcBef>
            </a:pPr>
            <a:r>
              <a:rPr lang="ko-KR" altLang="en-US" sz="3200" dirty="0">
                <a:solidFill>
                  <a:schemeClr val="accent4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rPr>
              <a:t>제산제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rPr>
              <a:t> </a:t>
            </a: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rPr>
              <a:t>: </a:t>
            </a:r>
            <a:r>
              <a:rPr lang="ko-KR" altLang="en-US" sz="3200" dirty="0" err="1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rPr>
              <a:t>속쓰림을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rPr>
              <a:t> 줄여준다</a:t>
            </a: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rPr>
              <a:t>.</a:t>
            </a:r>
            <a:endParaRPr lang="en-US" sz="32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  <a:cs typeface="Malgun Gothic"/>
            </a:endParaRPr>
          </a:p>
        </p:txBody>
      </p:sp>
      <p:sp>
        <p:nvSpPr>
          <p:cNvPr id="38" name="모서리가 둥근 사각형 설명선 37"/>
          <p:cNvSpPr/>
          <p:nvPr/>
        </p:nvSpPr>
        <p:spPr>
          <a:xfrm>
            <a:off x="3344069" y="2396336"/>
            <a:ext cx="7086600" cy="1737514"/>
          </a:xfrm>
          <a:prstGeom prst="wedgeRoundRectCallout">
            <a:avLst>
              <a:gd name="adj1" fmla="val -57639"/>
              <a:gd name="adj2" fmla="val -22866"/>
              <a:gd name="adj3" fmla="val 16667"/>
            </a:avLst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6C7AFB08-686F-E648-A3EF-290EB927F4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51" y="2462032"/>
            <a:ext cx="1255030" cy="1328547"/>
          </a:xfrm>
          <a:prstGeom prst="rect">
            <a:avLst/>
          </a:prstGeom>
        </p:spPr>
      </p:pic>
      <p:pic>
        <p:nvPicPr>
          <p:cNvPr id="45" name="Google Shape;232;p34" descr="C:\Users\변상은\Desktop\변약사자료\사진\사진(해열제시럽)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01869" y="2080166"/>
            <a:ext cx="1035692" cy="1046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35;p34" descr="ì ì°ì ì ëí ì´ë¯¸ì§ ê²ìê²°ê³¼"/>
          <p:cNvPicPr preferRelativeResize="0"/>
          <p:nvPr/>
        </p:nvPicPr>
        <p:blipFill rotWithShape="1">
          <a:blip r:embed="rId10" cstate="print">
            <a:alphaModFix/>
          </a:blip>
          <a:srcRect/>
          <a:stretch/>
        </p:blipFill>
        <p:spPr>
          <a:xfrm>
            <a:off x="8563769" y="3341327"/>
            <a:ext cx="1111892" cy="660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643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433" y="257171"/>
            <a:ext cx="7497636" cy="559720"/>
          </a:xfrm>
          <a:prstGeom prst="rect">
            <a:avLst/>
          </a:prstGeom>
        </p:spPr>
        <p:txBody>
          <a:bodyPr vert="horz" wrap="square" lIns="0" tIns="16017" rIns="0" bIns="0" rtlCol="0" anchor="ctr">
            <a:spAutoFit/>
          </a:bodyPr>
          <a:lstStyle/>
          <a:p>
            <a:pPr marL="16020">
              <a:spcBef>
                <a:spcPts val="126"/>
              </a:spcBef>
            </a:pPr>
            <a:r>
              <a:rPr lang="ko-KR" altLang="en-US" sz="3532" dirty="0">
                <a:solidFill>
                  <a:srgbClr val="7030A0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약의 역할 </a:t>
            </a:r>
            <a:r>
              <a:rPr lang="en-US" altLang="ko-KR" sz="3532" dirty="0">
                <a:solidFill>
                  <a:srgbClr val="7030A0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: </a:t>
            </a:r>
            <a:r>
              <a:rPr lang="ko-KR" altLang="en-US" sz="3532" dirty="0">
                <a:solidFill>
                  <a:srgbClr val="7030A0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질병을 예방한다</a:t>
            </a:r>
            <a:r>
              <a:rPr lang="en-US" altLang="ko-KR" sz="3532" dirty="0">
                <a:solidFill>
                  <a:srgbClr val="7030A0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.</a:t>
            </a:r>
            <a:endParaRPr sz="3532" dirty="0">
              <a:solidFill>
                <a:srgbClr val="7030A0"/>
              </a:solidFill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7435A46F-0994-AF42-85FA-E05305351D68}"/>
              </a:ext>
            </a:extLst>
          </p:cNvPr>
          <p:cNvGrpSpPr/>
          <p:nvPr/>
        </p:nvGrpSpPr>
        <p:grpSpPr>
          <a:xfrm>
            <a:off x="257847" y="416600"/>
            <a:ext cx="736725" cy="240860"/>
            <a:chOff x="2004748" y="419180"/>
            <a:chExt cx="1278785" cy="418077"/>
          </a:xfrm>
        </p:grpSpPr>
        <p:sp>
          <p:nvSpPr>
            <p:cNvPr id="78" name="object 5">
              <a:extLst>
                <a:ext uri="{FF2B5EF4-FFF2-40B4-BE49-F238E27FC236}">
                  <a16:creationId xmlns:a16="http://schemas.microsoft.com/office/drawing/2014/main" id="{AF32F524-9113-444D-B9AC-DB342DD90CA4}"/>
                </a:ext>
              </a:extLst>
            </p:cNvPr>
            <p:cNvSpPr/>
            <p:nvPr/>
          </p:nvSpPr>
          <p:spPr>
            <a:xfrm>
              <a:off x="2004748" y="419180"/>
              <a:ext cx="533575" cy="22900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6">
              <a:extLst>
                <a:ext uri="{FF2B5EF4-FFF2-40B4-BE49-F238E27FC236}">
                  <a16:creationId xmlns:a16="http://schemas.microsoft.com/office/drawing/2014/main" id="{703FC875-7586-D547-A910-D28C53479EDA}"/>
                </a:ext>
              </a:extLst>
            </p:cNvPr>
            <p:cNvSpPr/>
            <p:nvPr/>
          </p:nvSpPr>
          <p:spPr>
            <a:xfrm>
              <a:off x="2584339" y="653974"/>
              <a:ext cx="203757" cy="14807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7">
              <a:extLst>
                <a:ext uri="{FF2B5EF4-FFF2-40B4-BE49-F238E27FC236}">
                  <a16:creationId xmlns:a16="http://schemas.microsoft.com/office/drawing/2014/main" id="{10039027-019A-C141-AE96-1E761B22739E}"/>
                </a:ext>
              </a:extLst>
            </p:cNvPr>
            <p:cNvSpPr/>
            <p:nvPr/>
          </p:nvSpPr>
          <p:spPr>
            <a:xfrm>
              <a:off x="2112523" y="709754"/>
              <a:ext cx="676056" cy="127503"/>
            </a:xfrm>
            <a:custGeom>
              <a:avLst/>
              <a:gdLst/>
              <a:ahLst/>
              <a:cxnLst/>
              <a:rect l="l" t="t" r="r" b="b"/>
              <a:pathLst>
                <a:path w="461009" h="172719">
                  <a:moveTo>
                    <a:pt x="61412" y="0"/>
                  </a:moveTo>
                  <a:lnTo>
                    <a:pt x="44487" y="504"/>
                  </a:lnTo>
                  <a:lnTo>
                    <a:pt x="25047" y="2808"/>
                  </a:lnTo>
                  <a:lnTo>
                    <a:pt x="8437" y="7124"/>
                  </a:lnTo>
                  <a:lnTo>
                    <a:pt x="0" y="13665"/>
                  </a:lnTo>
                  <a:lnTo>
                    <a:pt x="389" y="21345"/>
                  </a:lnTo>
                  <a:lnTo>
                    <a:pt x="8725" y="28433"/>
                  </a:lnTo>
                  <a:lnTo>
                    <a:pt x="28051" y="34176"/>
                  </a:lnTo>
                  <a:lnTo>
                    <a:pt x="61412" y="37820"/>
                  </a:lnTo>
                  <a:lnTo>
                    <a:pt x="132876" y="50282"/>
                  </a:lnTo>
                  <a:lnTo>
                    <a:pt x="192041" y="75288"/>
                  </a:lnTo>
                  <a:lnTo>
                    <a:pt x="232391" y="99871"/>
                  </a:lnTo>
                  <a:lnTo>
                    <a:pt x="247416" y="111061"/>
                  </a:lnTo>
                  <a:lnTo>
                    <a:pt x="263030" y="135735"/>
                  </a:lnTo>
                  <a:lnTo>
                    <a:pt x="286776" y="155186"/>
                  </a:lnTo>
                  <a:lnTo>
                    <a:pt x="316856" y="167938"/>
                  </a:lnTo>
                  <a:lnTo>
                    <a:pt x="351475" y="172516"/>
                  </a:lnTo>
                  <a:lnTo>
                    <a:pt x="391247" y="166409"/>
                  </a:lnTo>
                  <a:lnTo>
                    <a:pt x="448517" y="124467"/>
                  </a:lnTo>
                  <a:lnTo>
                    <a:pt x="460626" y="86360"/>
                  </a:lnTo>
                  <a:lnTo>
                    <a:pt x="456613" y="82334"/>
                  </a:lnTo>
                  <a:lnTo>
                    <a:pt x="258108" y="82334"/>
                  </a:lnTo>
                  <a:lnTo>
                    <a:pt x="224466" y="58230"/>
                  </a:lnTo>
                  <a:lnTo>
                    <a:pt x="178108" y="31665"/>
                  </a:lnTo>
                  <a:lnTo>
                    <a:pt x="122576" y="9851"/>
                  </a:lnTo>
                  <a:lnTo>
                    <a:pt x="61412" y="0"/>
                  </a:lnTo>
                  <a:close/>
                </a:path>
              </a:pathLst>
            </a:custGeom>
            <a:solidFill>
              <a:srgbClr val="ED6D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">
              <a:extLst>
                <a:ext uri="{FF2B5EF4-FFF2-40B4-BE49-F238E27FC236}">
                  <a16:creationId xmlns:a16="http://schemas.microsoft.com/office/drawing/2014/main" id="{67692E5B-FCA6-FD46-B3AD-7D0485ACAA39}"/>
                </a:ext>
              </a:extLst>
            </p:cNvPr>
            <p:cNvSpPr/>
            <p:nvPr/>
          </p:nvSpPr>
          <p:spPr>
            <a:xfrm>
              <a:off x="2637274" y="460834"/>
              <a:ext cx="646259" cy="268601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0" y="238985"/>
                  </a:lnTo>
                  <a:lnTo>
                    <a:pt x="0" y="244954"/>
                  </a:lnTo>
                  <a:lnTo>
                    <a:pt x="67589" y="362023"/>
                  </a:lnTo>
                  <a:lnTo>
                    <a:pt x="73691" y="363395"/>
                  </a:lnTo>
                  <a:lnTo>
                    <a:pt x="124739" y="333931"/>
                  </a:lnTo>
                  <a:lnTo>
                    <a:pt x="126601" y="327949"/>
                  </a:lnTo>
                  <a:lnTo>
                    <a:pt x="122147" y="320227"/>
                  </a:lnTo>
                  <a:lnTo>
                    <a:pt x="257191" y="320227"/>
                  </a:lnTo>
                  <a:lnTo>
                    <a:pt x="427756" y="221751"/>
                  </a:lnTo>
                  <a:lnTo>
                    <a:pt x="431320" y="218602"/>
                  </a:lnTo>
                  <a:lnTo>
                    <a:pt x="63470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1" y="320227"/>
                  </a:moveTo>
                  <a:lnTo>
                    <a:pt x="122147" y="320227"/>
                  </a:lnTo>
                  <a:lnTo>
                    <a:pt x="137398" y="324553"/>
                  </a:lnTo>
                  <a:lnTo>
                    <a:pt x="146981" y="328925"/>
                  </a:lnTo>
                  <a:lnTo>
                    <a:pt x="154946" y="335981"/>
                  </a:lnTo>
                  <a:lnTo>
                    <a:pt x="165347" y="348358"/>
                  </a:lnTo>
                  <a:lnTo>
                    <a:pt x="172090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1" y="320227"/>
                  </a:lnTo>
                  <a:close/>
                </a:path>
                <a:path w="440690" h="363855">
                  <a:moveTo>
                    <a:pt x="311041" y="0"/>
                  </a:moveTo>
                  <a:lnTo>
                    <a:pt x="71553" y="135963"/>
                  </a:lnTo>
                  <a:lnTo>
                    <a:pt x="58957" y="158332"/>
                  </a:lnTo>
                  <a:lnTo>
                    <a:pt x="60713" y="167129"/>
                  </a:lnTo>
                  <a:lnTo>
                    <a:pt x="62246" y="171967"/>
                  </a:lnTo>
                  <a:lnTo>
                    <a:pt x="64783" y="183648"/>
                  </a:lnTo>
                  <a:lnTo>
                    <a:pt x="65977" y="199944"/>
                  </a:lnTo>
                  <a:lnTo>
                    <a:pt x="63470" y="218602"/>
                  </a:lnTo>
                  <a:lnTo>
                    <a:pt x="431320" y="218602"/>
                  </a:lnTo>
                  <a:lnTo>
                    <a:pt x="435249" y="215130"/>
                  </a:lnTo>
                  <a:lnTo>
                    <a:pt x="439489" y="206421"/>
                  </a:lnTo>
                  <a:lnTo>
                    <a:pt x="440173" y="196757"/>
                  </a:lnTo>
                  <a:lnTo>
                    <a:pt x="437001" y="187271"/>
                  </a:lnTo>
                  <a:lnTo>
                    <a:pt x="336036" y="12405"/>
                  </a:lnTo>
                  <a:lnTo>
                    <a:pt x="329412" y="4918"/>
                  </a:lnTo>
                  <a:lnTo>
                    <a:pt x="320703" y="683"/>
                  </a:lnTo>
                  <a:lnTo>
                    <a:pt x="311041" y="0"/>
                  </a:lnTo>
                  <a:close/>
                </a:path>
              </a:pathLst>
            </a:custGeom>
            <a:solidFill>
              <a:srgbClr val="8EC3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9">
              <a:extLst>
                <a:ext uri="{FF2B5EF4-FFF2-40B4-BE49-F238E27FC236}">
                  <a16:creationId xmlns:a16="http://schemas.microsoft.com/office/drawing/2014/main" id="{5732AAA0-27C0-4C4B-8B64-ED500AEBCCF0}"/>
                </a:ext>
              </a:extLst>
            </p:cNvPr>
            <p:cNvSpPr/>
            <p:nvPr/>
          </p:nvSpPr>
          <p:spPr>
            <a:xfrm>
              <a:off x="2839350" y="496730"/>
              <a:ext cx="328715" cy="192661"/>
            </a:xfrm>
            <a:custGeom>
              <a:avLst/>
              <a:gdLst/>
              <a:ahLst/>
              <a:cxnLst/>
              <a:rect l="l" t="t" r="r" b="b"/>
              <a:pathLst>
                <a:path w="224155" h="260984">
                  <a:moveTo>
                    <a:pt x="110008" y="0"/>
                  </a:moveTo>
                  <a:lnTo>
                    <a:pt x="0" y="63512"/>
                  </a:lnTo>
                  <a:lnTo>
                    <a:pt x="113709" y="260464"/>
                  </a:lnTo>
                  <a:lnTo>
                    <a:pt x="223715" y="196951"/>
                  </a:lnTo>
                  <a:lnTo>
                    <a:pt x="1100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10">
              <a:extLst>
                <a:ext uri="{FF2B5EF4-FFF2-40B4-BE49-F238E27FC236}">
                  <a16:creationId xmlns:a16="http://schemas.microsoft.com/office/drawing/2014/main" id="{187BE0F9-AF5B-324C-8E22-34BA07490564}"/>
                </a:ext>
              </a:extLst>
            </p:cNvPr>
            <p:cNvSpPr/>
            <p:nvPr/>
          </p:nvSpPr>
          <p:spPr>
            <a:xfrm>
              <a:off x="2930292" y="556074"/>
              <a:ext cx="146188" cy="7358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1">
            <a:extLst>
              <a:ext uri="{FF2B5EF4-FFF2-40B4-BE49-F238E27FC236}">
                <a16:creationId xmlns:a16="http://schemas.microsoft.com/office/drawing/2014/main" id="{8CA83BFD-901C-C24D-A3D9-6001E8BBE0A6}"/>
              </a:ext>
            </a:extLst>
          </p:cNvPr>
          <p:cNvSpPr txBox="1"/>
          <p:nvPr/>
        </p:nvSpPr>
        <p:spPr>
          <a:xfrm>
            <a:off x="1539080" y="1162050"/>
            <a:ext cx="1149446" cy="8854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7500"/>
              </a:lnSpc>
              <a:spcBef>
                <a:spcPts val="100"/>
              </a:spcBef>
            </a:pPr>
            <a:r>
              <a:rPr lang="ko-KR" altLang="en-US" sz="4229" dirty="0">
                <a:solidFill>
                  <a:srgbClr val="FF0000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rPr>
              <a:t>예방</a:t>
            </a:r>
            <a:endParaRPr sz="4229" dirty="0">
              <a:solidFill>
                <a:srgbClr val="FF0000"/>
              </a:solidFill>
              <a:latin typeface="나눔스퀘어라운드 ExtraBold" panose="020B0600000101010101" pitchFamily="50" charset="-127"/>
              <a:ea typeface="나눔스퀘어라운드 ExtraBold" panose="020B0600000101010101" pitchFamily="50" charset="-127"/>
              <a:cs typeface="Malgun Gothic"/>
            </a:endParaRPr>
          </a:p>
        </p:txBody>
      </p:sp>
      <p:sp>
        <p:nvSpPr>
          <p:cNvPr id="2" name="모서리가 둥근 사각형 설명선 1"/>
          <p:cNvSpPr/>
          <p:nvPr/>
        </p:nvSpPr>
        <p:spPr>
          <a:xfrm>
            <a:off x="1180433" y="1221350"/>
            <a:ext cx="1782718" cy="911899"/>
          </a:xfrm>
          <a:prstGeom prst="wedgeRoundRectCallout">
            <a:avLst>
              <a:gd name="adj1" fmla="val -13986"/>
              <a:gd name="adj2" fmla="val 68523"/>
              <a:gd name="adj3" fmla="val 16667"/>
            </a:avLst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sp>
        <p:nvSpPr>
          <p:cNvPr id="28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30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32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3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4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5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36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sp>
        <p:nvSpPr>
          <p:cNvPr id="37" name="object 11">
            <a:extLst>
              <a:ext uri="{FF2B5EF4-FFF2-40B4-BE49-F238E27FC236}">
                <a16:creationId xmlns:a16="http://schemas.microsoft.com/office/drawing/2014/main" id="{8CA83BFD-901C-C24D-A3D9-6001E8BBE0A6}"/>
              </a:ext>
            </a:extLst>
          </p:cNvPr>
          <p:cNvSpPr txBox="1"/>
          <p:nvPr/>
        </p:nvSpPr>
        <p:spPr>
          <a:xfrm>
            <a:off x="3648869" y="2457450"/>
            <a:ext cx="6781800" cy="14704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7500"/>
              </a:lnSpc>
              <a:spcBef>
                <a:spcPts val="100"/>
              </a:spcBef>
            </a:pPr>
            <a:r>
              <a:rPr lang="ko-KR" altLang="en-US" sz="3200" dirty="0">
                <a:solidFill>
                  <a:schemeClr val="accent4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rPr>
              <a:t>예방주사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rPr>
              <a:t> </a:t>
            </a: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rPr>
              <a:t>: 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rPr>
              <a:t>질병을 미리 예방한다</a:t>
            </a: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rPr>
              <a:t>.</a:t>
            </a:r>
          </a:p>
          <a:p>
            <a:pPr marL="12700" marR="5080">
              <a:lnSpc>
                <a:spcPct val="147500"/>
              </a:lnSpc>
              <a:spcBef>
                <a:spcPts val="100"/>
              </a:spcBef>
            </a:pPr>
            <a:r>
              <a:rPr lang="ko-KR" altLang="en-US" sz="3200" dirty="0">
                <a:solidFill>
                  <a:schemeClr val="accent4"/>
                </a:solidFill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rPr>
              <a:t>비타민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rPr>
              <a:t> </a:t>
            </a: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rPr>
              <a:t>: </a:t>
            </a:r>
            <a:r>
              <a:rPr lang="ko-KR" altLang="en-US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rPr>
              <a:t>면역력을 높여주고 건강하게</a:t>
            </a:r>
            <a:r>
              <a:rPr lang="en-US" altLang="ko-KR" sz="3200" dirty="0">
                <a:latin typeface="나눔스퀘어라운드 ExtraBold" panose="020B0600000101010101" pitchFamily="50" charset="-127"/>
                <a:ea typeface="나눔스퀘어라운드 ExtraBold" panose="020B0600000101010101" pitchFamily="50" charset="-127"/>
                <a:cs typeface="Malgun Gothic"/>
              </a:rPr>
              <a:t>!</a:t>
            </a:r>
            <a:endParaRPr lang="en-US" sz="3200" dirty="0">
              <a:latin typeface="나눔스퀘어라운드 ExtraBold" panose="020B0600000101010101" pitchFamily="50" charset="-127"/>
              <a:ea typeface="나눔스퀘어라운드 ExtraBold" panose="020B0600000101010101" pitchFamily="50" charset="-127"/>
              <a:cs typeface="Malgun Gothic"/>
            </a:endParaRPr>
          </a:p>
        </p:txBody>
      </p:sp>
      <p:sp>
        <p:nvSpPr>
          <p:cNvPr id="38" name="모서리가 둥근 사각형 설명선 37"/>
          <p:cNvSpPr/>
          <p:nvPr/>
        </p:nvSpPr>
        <p:spPr>
          <a:xfrm>
            <a:off x="3344069" y="2396336"/>
            <a:ext cx="7086600" cy="1737514"/>
          </a:xfrm>
          <a:prstGeom prst="wedgeRoundRectCallout">
            <a:avLst>
              <a:gd name="adj1" fmla="val -57639"/>
              <a:gd name="adj2" fmla="val -22866"/>
              <a:gd name="adj3" fmla="val 16667"/>
            </a:avLst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30"/>
          </a:p>
        </p:txBody>
      </p:sp>
      <p:pic>
        <p:nvPicPr>
          <p:cNvPr id="39" name="그림 38">
            <a:extLst>
              <a:ext uri="{FF2B5EF4-FFF2-40B4-BE49-F238E27FC236}">
                <a16:creationId xmlns:a16="http://schemas.microsoft.com/office/drawing/2014/main" id="{0732FF82-82EB-D24E-A3F3-A3319E7695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555" y="2305050"/>
            <a:ext cx="1794569" cy="1423655"/>
          </a:xfrm>
          <a:prstGeom prst="rect">
            <a:avLst/>
          </a:prstGeom>
        </p:spPr>
      </p:pic>
      <p:pic>
        <p:nvPicPr>
          <p:cNvPr id="41" name="Google Shape;243;p35" descr="예방접종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06269" y="4286250"/>
            <a:ext cx="1926258" cy="1800199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</p:pic>
      <p:pic>
        <p:nvPicPr>
          <p:cNvPr id="42" name="Google Shape;246;p35" descr="ì¢í©ë¹íë¯¼ì ëí ì´ë¯¸ì§ ê²ìê²°ê³¼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763669" y="4286250"/>
            <a:ext cx="2586095" cy="1718902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2975293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사진(해열제시럽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68269" y="4057650"/>
            <a:ext cx="2523394" cy="1469876"/>
          </a:xfrm>
          <a:prstGeom prst="rect">
            <a:avLst/>
          </a:prstGeom>
        </p:spPr>
      </p:pic>
      <p:pic>
        <p:nvPicPr>
          <p:cNvPr id="13" name="Picture 4" descr="http://c.ask.nate.com/imgs/qrsi.php/8750993/11563163/2/3/A/33.gif"/>
          <p:cNvPicPr>
            <a:picLocks noChangeAspect="1" noChangeArrowheads="1"/>
          </p:cNvPicPr>
          <p:nvPr/>
        </p:nvPicPr>
        <p:blipFill rotWithShape="1">
          <a:blip r:embed="rId4" cstate="print"/>
          <a:srcRect l="4483" t="4760" r="8684" b="11535"/>
          <a:stretch/>
        </p:blipFill>
        <p:spPr bwMode="auto">
          <a:xfrm>
            <a:off x="2901197" y="3736887"/>
            <a:ext cx="3048000" cy="2057400"/>
          </a:xfrm>
          <a:prstGeom prst="rect">
            <a:avLst/>
          </a:prstGeom>
          <a:noFill/>
        </p:spPr>
      </p:pic>
      <p:pic>
        <p:nvPicPr>
          <p:cNvPr id="19" name="Picture 2" descr="ê´ë ¨ ì´ë¯¸ì§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" r="1339" b="9088"/>
          <a:stretch/>
        </p:blipFill>
        <p:spPr bwMode="auto">
          <a:xfrm>
            <a:off x="4611401" y="1089238"/>
            <a:ext cx="3013208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ê´ë ¨ ì´ë¯¸ì§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3" y="1197836"/>
            <a:ext cx="3003422" cy="186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1" t="5160" r="12940" b="16880"/>
          <a:stretch/>
        </p:blipFill>
        <p:spPr bwMode="auto">
          <a:xfrm>
            <a:off x="1310563" y="1080918"/>
            <a:ext cx="3048000" cy="207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그룹 24"/>
          <p:cNvGrpSpPr/>
          <p:nvPr/>
        </p:nvGrpSpPr>
        <p:grpSpPr>
          <a:xfrm>
            <a:off x="4611401" y="1080918"/>
            <a:ext cx="3018757" cy="2470812"/>
            <a:chOff x="617139" y="1238250"/>
            <a:chExt cx="3018757" cy="2470812"/>
          </a:xfrm>
          <a:noFill/>
        </p:grpSpPr>
        <p:sp>
          <p:nvSpPr>
            <p:cNvPr id="26" name="직사각형 25"/>
            <p:cNvSpPr/>
            <p:nvPr/>
          </p:nvSpPr>
          <p:spPr>
            <a:xfrm>
              <a:off x="617139" y="1238250"/>
              <a:ext cx="3018757" cy="2074040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617139" y="3313204"/>
              <a:ext cx="3018757" cy="395858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7895969" y="1080918"/>
            <a:ext cx="3018757" cy="2470812"/>
            <a:chOff x="617139" y="1238250"/>
            <a:chExt cx="3018757" cy="2470812"/>
          </a:xfrm>
          <a:noFill/>
        </p:grpSpPr>
        <p:sp>
          <p:nvSpPr>
            <p:cNvPr id="29" name="직사각형 28"/>
            <p:cNvSpPr/>
            <p:nvPr/>
          </p:nvSpPr>
          <p:spPr>
            <a:xfrm>
              <a:off x="617139" y="1238250"/>
              <a:ext cx="3018757" cy="2074040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617139" y="3313204"/>
              <a:ext cx="3018757" cy="395858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2930440" y="3719162"/>
            <a:ext cx="3018757" cy="2470812"/>
            <a:chOff x="617139" y="1238250"/>
            <a:chExt cx="3018757" cy="2470812"/>
          </a:xfrm>
          <a:noFill/>
        </p:grpSpPr>
        <p:sp>
          <p:nvSpPr>
            <p:cNvPr id="32" name="직사각형 31"/>
            <p:cNvSpPr/>
            <p:nvPr/>
          </p:nvSpPr>
          <p:spPr>
            <a:xfrm>
              <a:off x="617139" y="1238250"/>
              <a:ext cx="3018757" cy="2074040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617139" y="3313204"/>
              <a:ext cx="3018757" cy="395858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6228502" y="3713217"/>
            <a:ext cx="3018757" cy="2470812"/>
            <a:chOff x="617139" y="1238250"/>
            <a:chExt cx="3018757" cy="2470812"/>
          </a:xfrm>
          <a:noFill/>
        </p:grpSpPr>
        <p:sp>
          <p:nvSpPr>
            <p:cNvPr id="35" name="직사각형 34"/>
            <p:cNvSpPr/>
            <p:nvPr/>
          </p:nvSpPr>
          <p:spPr>
            <a:xfrm>
              <a:off x="617139" y="1238250"/>
              <a:ext cx="3018757" cy="2074040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617139" y="3313204"/>
              <a:ext cx="3018757" cy="395858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1326833" y="1080918"/>
            <a:ext cx="3018757" cy="2470812"/>
            <a:chOff x="617139" y="1238250"/>
            <a:chExt cx="3018757" cy="2470812"/>
          </a:xfrm>
          <a:noFill/>
        </p:grpSpPr>
        <p:sp>
          <p:nvSpPr>
            <p:cNvPr id="2" name="직사각형 1"/>
            <p:cNvSpPr/>
            <p:nvPr/>
          </p:nvSpPr>
          <p:spPr>
            <a:xfrm>
              <a:off x="617139" y="1238250"/>
              <a:ext cx="3018757" cy="2074040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617139" y="3313204"/>
              <a:ext cx="3018757" cy="395858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222" y="257045"/>
            <a:ext cx="3813726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약의 종류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(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내복약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)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46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49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0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5431265" y="3129308"/>
            <a:ext cx="203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경질캡슐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13509" y="3114777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정제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28610" y="5757547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가루약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06563" y="5755267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시럽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81258" y="3114776"/>
            <a:ext cx="203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연질캡슐</a:t>
            </a:r>
          </a:p>
        </p:txBody>
      </p:sp>
    </p:spTree>
    <p:extLst>
      <p:ext uri="{BB962C8B-B14F-4D97-AF65-F5344CB8AC3E}">
        <p14:creationId xmlns:p14="http://schemas.microsoft.com/office/powerpoint/2010/main" val="1900406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내용 개체 틀 3" descr="사진(상처연고).png"/>
          <p:cNvPicPr>
            <a:picLocks noChangeAspect="1"/>
          </p:cNvPicPr>
          <p:nvPr/>
        </p:nvPicPr>
        <p:blipFill rotWithShape="1">
          <a:blip r:embed="rId3" cstate="print"/>
          <a:srcRect r="52824"/>
          <a:stretch/>
        </p:blipFill>
        <p:spPr>
          <a:xfrm>
            <a:off x="1427212" y="1372658"/>
            <a:ext cx="2831257" cy="1623947"/>
          </a:xfrm>
          <a:prstGeom prst="rect">
            <a:avLst/>
          </a:prstGeom>
        </p:spPr>
      </p:pic>
      <p:pic>
        <p:nvPicPr>
          <p:cNvPr id="38" name="그림 37" descr="사진(오트리잘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06069" y="3985120"/>
            <a:ext cx="728147" cy="1602714"/>
          </a:xfrm>
          <a:prstGeom prst="rect">
            <a:avLst/>
          </a:prstGeom>
        </p:spPr>
      </p:pic>
      <p:pic>
        <p:nvPicPr>
          <p:cNvPr id="39" name="Picture 9" descr="http://c.ask.nate.com/imgs/qrsi.php/7428277/9660566/0/1/A/%EC%95%88%EC%95%BD.jpg"/>
          <p:cNvPicPr>
            <a:picLocks noChangeAspect="1" noChangeArrowheads="1"/>
          </p:cNvPicPr>
          <p:nvPr/>
        </p:nvPicPr>
        <p:blipFill rotWithShape="1">
          <a:blip r:embed="rId5" cstate="print"/>
          <a:srcRect l="5016" t="13399" r="-579" b="29449"/>
          <a:stretch/>
        </p:blipFill>
        <p:spPr bwMode="auto">
          <a:xfrm>
            <a:off x="7901092" y="1092363"/>
            <a:ext cx="3048001" cy="2057400"/>
          </a:xfrm>
          <a:prstGeom prst="rect">
            <a:avLst/>
          </a:prstGeom>
          <a:noFill/>
        </p:spPr>
      </p:pic>
      <p:pic>
        <p:nvPicPr>
          <p:cNvPr id="40" name="Picture 2" descr="ê´ë ¨ ì´ë¯¸ì§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" r="3980"/>
          <a:stretch/>
        </p:blipFill>
        <p:spPr bwMode="auto">
          <a:xfrm>
            <a:off x="4620845" y="1070988"/>
            <a:ext cx="2999868" cy="20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그룹 24"/>
          <p:cNvGrpSpPr/>
          <p:nvPr/>
        </p:nvGrpSpPr>
        <p:grpSpPr>
          <a:xfrm>
            <a:off x="4611401" y="1080918"/>
            <a:ext cx="3018757" cy="2470812"/>
            <a:chOff x="617139" y="1238250"/>
            <a:chExt cx="3018757" cy="2470812"/>
          </a:xfrm>
          <a:noFill/>
        </p:grpSpPr>
        <p:sp>
          <p:nvSpPr>
            <p:cNvPr id="26" name="직사각형 25"/>
            <p:cNvSpPr/>
            <p:nvPr/>
          </p:nvSpPr>
          <p:spPr>
            <a:xfrm>
              <a:off x="617139" y="1238250"/>
              <a:ext cx="3018757" cy="2074040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617139" y="3313204"/>
              <a:ext cx="3018757" cy="395858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7895969" y="1080918"/>
            <a:ext cx="3018757" cy="2470812"/>
            <a:chOff x="617139" y="1238250"/>
            <a:chExt cx="3018757" cy="2470812"/>
          </a:xfrm>
          <a:noFill/>
        </p:grpSpPr>
        <p:sp>
          <p:nvSpPr>
            <p:cNvPr id="29" name="직사각형 28"/>
            <p:cNvSpPr/>
            <p:nvPr/>
          </p:nvSpPr>
          <p:spPr>
            <a:xfrm>
              <a:off x="617139" y="1238250"/>
              <a:ext cx="3018757" cy="2074040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617139" y="3313204"/>
              <a:ext cx="3018757" cy="395858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2930440" y="3719162"/>
            <a:ext cx="3018757" cy="2470812"/>
            <a:chOff x="617139" y="1238250"/>
            <a:chExt cx="3018757" cy="2470812"/>
          </a:xfrm>
          <a:noFill/>
        </p:grpSpPr>
        <p:sp>
          <p:nvSpPr>
            <p:cNvPr id="32" name="직사각형 31"/>
            <p:cNvSpPr/>
            <p:nvPr/>
          </p:nvSpPr>
          <p:spPr>
            <a:xfrm>
              <a:off x="617139" y="1238250"/>
              <a:ext cx="3018757" cy="2074040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617139" y="3313204"/>
              <a:ext cx="3018757" cy="395858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1326833" y="1080918"/>
            <a:ext cx="3018757" cy="2470812"/>
            <a:chOff x="617139" y="1238250"/>
            <a:chExt cx="3018757" cy="2470812"/>
          </a:xfrm>
          <a:noFill/>
        </p:grpSpPr>
        <p:sp>
          <p:nvSpPr>
            <p:cNvPr id="2" name="직사각형 1"/>
            <p:cNvSpPr/>
            <p:nvPr/>
          </p:nvSpPr>
          <p:spPr>
            <a:xfrm>
              <a:off x="617139" y="1238250"/>
              <a:ext cx="3018757" cy="2074040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617139" y="3313204"/>
              <a:ext cx="3018757" cy="395858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" name="object 3"/>
          <p:cNvSpPr/>
          <p:nvPr/>
        </p:nvSpPr>
        <p:spPr>
          <a:xfrm>
            <a:off x="1210469" y="793906"/>
            <a:ext cx="10668000" cy="45719"/>
          </a:xfrm>
          <a:custGeom>
            <a:avLst/>
            <a:gdLst/>
            <a:ahLst/>
            <a:cxnLst/>
            <a:rect l="l" t="t" r="r" b="b"/>
            <a:pathLst>
              <a:path w="4480560">
                <a:moveTo>
                  <a:pt x="0" y="0"/>
                </a:moveTo>
                <a:lnTo>
                  <a:pt x="4479975" y="0"/>
                </a:lnTo>
              </a:path>
            </a:pathLst>
          </a:custGeom>
          <a:ln w="9525">
            <a:solidFill>
              <a:srgbClr val="796BAF"/>
            </a:solidFill>
          </a:ln>
        </p:spPr>
        <p:txBody>
          <a:bodyPr wrap="square" lIns="0" tIns="0" rIns="0" bIns="0" rtlCol="0"/>
          <a:lstStyle/>
          <a:p>
            <a:endParaRPr sz="227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80222" y="257045"/>
            <a:ext cx="3813726" cy="559721"/>
          </a:xfrm>
          <a:prstGeom prst="rect">
            <a:avLst/>
          </a:prstGeom>
        </p:spPr>
        <p:txBody>
          <a:bodyPr vert="horz" wrap="square" lIns="0" tIns="16018" rIns="0" bIns="0" rtlCol="0">
            <a:spAutoFit/>
          </a:bodyPr>
          <a:lstStyle/>
          <a:p>
            <a:pPr marL="16019">
              <a:spcBef>
                <a:spcPts val="126"/>
              </a:spcBef>
            </a:pP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약의 종류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(</a:t>
            </a:r>
            <a:r>
              <a:rPr lang="ko-KR" altLang="en-US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외용약</a:t>
            </a:r>
            <a:r>
              <a:rPr lang="en-US" altLang="ko-KR" sz="3532" dirty="0">
                <a:solidFill>
                  <a:srgbClr val="796BAF"/>
                </a:solidFill>
                <a:latin typeface="NanumBarunGothic" panose="020B0603020101020101" pitchFamily="34" charset="-127"/>
                <a:ea typeface="NanumBarunGothic" panose="020B0603020101020101" pitchFamily="34" charset="-127"/>
              </a:rPr>
              <a:t>)</a:t>
            </a:r>
            <a:endParaRPr sz="3532" dirty="0">
              <a:latin typeface="NanumBarunGothic" panose="020B0603020101020101" pitchFamily="34" charset="-127"/>
              <a:ea typeface="NanumBarunGothic" panose="020B0603020101020101" pitchFamily="34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1585EA7-EAAC-B64F-B381-1EDCADF5525A}"/>
              </a:ext>
            </a:extLst>
          </p:cNvPr>
          <p:cNvGrpSpPr/>
          <p:nvPr/>
        </p:nvGrpSpPr>
        <p:grpSpPr>
          <a:xfrm>
            <a:off x="307687" y="400050"/>
            <a:ext cx="741642" cy="244802"/>
            <a:chOff x="953943" y="-352940"/>
            <a:chExt cx="1535388" cy="506804"/>
          </a:xfrm>
        </p:grpSpPr>
        <p:sp>
          <p:nvSpPr>
            <p:cNvPr id="46" name="object 8">
              <a:extLst>
                <a:ext uri="{FF2B5EF4-FFF2-40B4-BE49-F238E27FC236}">
                  <a16:creationId xmlns:a16="http://schemas.microsoft.com/office/drawing/2014/main" id="{4840C20A-6869-A348-B95E-08DDA7772BF4}"/>
                </a:ext>
              </a:extLst>
            </p:cNvPr>
            <p:cNvSpPr/>
            <p:nvPr/>
          </p:nvSpPr>
          <p:spPr>
            <a:xfrm>
              <a:off x="1713393" y="-302446"/>
              <a:ext cx="775938" cy="325607"/>
            </a:xfrm>
            <a:custGeom>
              <a:avLst/>
              <a:gdLst/>
              <a:ahLst/>
              <a:cxnLst/>
              <a:rect l="l" t="t" r="r" b="b"/>
              <a:pathLst>
                <a:path w="440690" h="363855">
                  <a:moveTo>
                    <a:pt x="52909" y="209509"/>
                  </a:moveTo>
                  <a:lnTo>
                    <a:pt x="1861" y="238985"/>
                  </a:lnTo>
                  <a:lnTo>
                    <a:pt x="0" y="244954"/>
                  </a:lnTo>
                  <a:lnTo>
                    <a:pt x="67590" y="362023"/>
                  </a:lnTo>
                  <a:lnTo>
                    <a:pt x="73691" y="363395"/>
                  </a:lnTo>
                  <a:lnTo>
                    <a:pt x="124740" y="333931"/>
                  </a:lnTo>
                  <a:lnTo>
                    <a:pt x="126601" y="327949"/>
                  </a:lnTo>
                  <a:lnTo>
                    <a:pt x="122148" y="320227"/>
                  </a:lnTo>
                  <a:lnTo>
                    <a:pt x="257192" y="320227"/>
                  </a:lnTo>
                  <a:lnTo>
                    <a:pt x="427761" y="221751"/>
                  </a:lnTo>
                  <a:lnTo>
                    <a:pt x="431323" y="218602"/>
                  </a:lnTo>
                  <a:lnTo>
                    <a:pt x="63472" y="218602"/>
                  </a:lnTo>
                  <a:lnTo>
                    <a:pt x="59018" y="210880"/>
                  </a:lnTo>
                  <a:lnTo>
                    <a:pt x="52909" y="209509"/>
                  </a:lnTo>
                  <a:close/>
                </a:path>
                <a:path w="440690" h="363855">
                  <a:moveTo>
                    <a:pt x="257192" y="320227"/>
                  </a:moveTo>
                  <a:lnTo>
                    <a:pt x="122148" y="320227"/>
                  </a:lnTo>
                  <a:lnTo>
                    <a:pt x="137399" y="324553"/>
                  </a:lnTo>
                  <a:lnTo>
                    <a:pt x="146982" y="328925"/>
                  </a:lnTo>
                  <a:lnTo>
                    <a:pt x="154948" y="335981"/>
                  </a:lnTo>
                  <a:lnTo>
                    <a:pt x="165348" y="348358"/>
                  </a:lnTo>
                  <a:lnTo>
                    <a:pt x="172091" y="354275"/>
                  </a:lnTo>
                  <a:lnTo>
                    <a:pt x="180308" y="357432"/>
                  </a:lnTo>
                  <a:lnTo>
                    <a:pt x="189147" y="357598"/>
                  </a:lnTo>
                  <a:lnTo>
                    <a:pt x="197755" y="354543"/>
                  </a:lnTo>
                  <a:lnTo>
                    <a:pt x="257192" y="320227"/>
                  </a:lnTo>
                  <a:close/>
                </a:path>
                <a:path w="440690" h="363855">
                  <a:moveTo>
                    <a:pt x="311045" y="0"/>
                  </a:moveTo>
                  <a:lnTo>
                    <a:pt x="71554" y="135963"/>
                  </a:lnTo>
                  <a:lnTo>
                    <a:pt x="58958" y="158332"/>
                  </a:lnTo>
                  <a:lnTo>
                    <a:pt x="60714" y="167129"/>
                  </a:lnTo>
                  <a:lnTo>
                    <a:pt x="62247" y="171967"/>
                  </a:lnTo>
                  <a:lnTo>
                    <a:pt x="64784" y="183648"/>
                  </a:lnTo>
                  <a:lnTo>
                    <a:pt x="65977" y="199944"/>
                  </a:lnTo>
                  <a:lnTo>
                    <a:pt x="63472" y="218602"/>
                  </a:lnTo>
                  <a:lnTo>
                    <a:pt x="431323" y="218602"/>
                  </a:lnTo>
                  <a:lnTo>
                    <a:pt x="435249" y="215130"/>
                  </a:lnTo>
                  <a:lnTo>
                    <a:pt x="439488" y="206421"/>
                  </a:lnTo>
                  <a:lnTo>
                    <a:pt x="440171" y="196757"/>
                  </a:lnTo>
                  <a:lnTo>
                    <a:pt x="436994" y="187271"/>
                  </a:lnTo>
                  <a:lnTo>
                    <a:pt x="336029" y="12405"/>
                  </a:lnTo>
                  <a:lnTo>
                    <a:pt x="329409" y="4918"/>
                  </a:lnTo>
                  <a:lnTo>
                    <a:pt x="320705" y="683"/>
                  </a:lnTo>
                  <a:lnTo>
                    <a:pt x="311045" y="0"/>
                  </a:lnTo>
                  <a:close/>
                </a:path>
              </a:pathLst>
            </a:custGeom>
            <a:solidFill>
              <a:srgbClr val="A59ACA"/>
            </a:solidFill>
          </p:spPr>
          <p:txBody>
            <a:bodyPr wrap="square" lIns="0" tIns="0" rIns="0" bIns="0" rtlCol="0"/>
            <a:lstStyle/>
            <a:p>
              <a:endParaRPr sz="2270"/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753A7E31-279F-9843-A07D-16DD83ECA959}"/>
                </a:ext>
              </a:extLst>
            </p:cNvPr>
            <p:cNvGrpSpPr/>
            <p:nvPr/>
          </p:nvGrpSpPr>
          <p:grpSpPr>
            <a:xfrm>
              <a:off x="953943" y="-352940"/>
              <a:ext cx="1396754" cy="506804"/>
              <a:chOff x="953943" y="-352940"/>
              <a:chExt cx="1396754" cy="506804"/>
            </a:xfrm>
          </p:grpSpPr>
          <p:sp>
            <p:nvSpPr>
              <p:cNvPr id="48" name="object 5">
                <a:extLst>
                  <a:ext uri="{FF2B5EF4-FFF2-40B4-BE49-F238E27FC236}">
                    <a16:creationId xmlns:a16="http://schemas.microsoft.com/office/drawing/2014/main" id="{16DD0A9C-7928-8146-A2AD-BECD0452CBC7}"/>
                  </a:ext>
                </a:extLst>
              </p:cNvPr>
              <p:cNvSpPr/>
              <p:nvPr/>
            </p:nvSpPr>
            <p:spPr>
              <a:xfrm>
                <a:off x="953943" y="-352940"/>
                <a:ext cx="640644" cy="277607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49" name="object 6">
                <a:extLst>
                  <a:ext uri="{FF2B5EF4-FFF2-40B4-BE49-F238E27FC236}">
                    <a16:creationId xmlns:a16="http://schemas.microsoft.com/office/drawing/2014/main" id="{7291DC25-340C-B546-8029-7977DCBA334C}"/>
                  </a:ext>
                </a:extLst>
              </p:cNvPr>
              <p:cNvSpPr/>
              <p:nvPr/>
            </p:nvSpPr>
            <p:spPr>
              <a:xfrm>
                <a:off x="1649834" y="-68314"/>
                <a:ext cx="244645" cy="179496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0" name="object 7">
                <a:extLst>
                  <a:ext uri="{FF2B5EF4-FFF2-40B4-BE49-F238E27FC236}">
                    <a16:creationId xmlns:a16="http://schemas.microsoft.com/office/drawing/2014/main" id="{43A49F43-1E98-7842-8C53-ADB559C86766}"/>
                  </a:ext>
                </a:extLst>
              </p:cNvPr>
              <p:cNvSpPr/>
              <p:nvPr/>
            </p:nvSpPr>
            <p:spPr>
              <a:xfrm>
                <a:off x="1083349" y="-699"/>
                <a:ext cx="811715" cy="154563"/>
              </a:xfrm>
              <a:custGeom>
                <a:avLst/>
                <a:gdLst/>
                <a:ahLst/>
                <a:cxnLst/>
                <a:rect l="l" t="t" r="r" b="b"/>
                <a:pathLst>
                  <a:path w="461009" h="172719">
                    <a:moveTo>
                      <a:pt x="61412" y="0"/>
                    </a:moveTo>
                    <a:lnTo>
                      <a:pt x="44487" y="504"/>
                    </a:lnTo>
                    <a:lnTo>
                      <a:pt x="25048" y="2808"/>
                    </a:lnTo>
                    <a:lnTo>
                      <a:pt x="8438" y="7124"/>
                    </a:lnTo>
                    <a:lnTo>
                      <a:pt x="0" y="13665"/>
                    </a:lnTo>
                    <a:lnTo>
                      <a:pt x="389" y="21345"/>
                    </a:lnTo>
                    <a:lnTo>
                      <a:pt x="8725" y="28433"/>
                    </a:lnTo>
                    <a:lnTo>
                      <a:pt x="28051" y="34176"/>
                    </a:lnTo>
                    <a:lnTo>
                      <a:pt x="61412" y="37820"/>
                    </a:lnTo>
                    <a:lnTo>
                      <a:pt x="132876" y="50282"/>
                    </a:lnTo>
                    <a:lnTo>
                      <a:pt x="192041" y="75288"/>
                    </a:lnTo>
                    <a:lnTo>
                      <a:pt x="232391" y="99871"/>
                    </a:lnTo>
                    <a:lnTo>
                      <a:pt x="247417" y="111061"/>
                    </a:lnTo>
                    <a:lnTo>
                      <a:pt x="263030" y="135735"/>
                    </a:lnTo>
                    <a:lnTo>
                      <a:pt x="286776" y="155186"/>
                    </a:lnTo>
                    <a:lnTo>
                      <a:pt x="316857" y="167938"/>
                    </a:lnTo>
                    <a:lnTo>
                      <a:pt x="351475" y="172516"/>
                    </a:lnTo>
                    <a:lnTo>
                      <a:pt x="391248" y="166409"/>
                    </a:lnTo>
                    <a:lnTo>
                      <a:pt x="448518" y="124467"/>
                    </a:lnTo>
                    <a:lnTo>
                      <a:pt x="460627" y="86360"/>
                    </a:lnTo>
                    <a:lnTo>
                      <a:pt x="456613" y="82334"/>
                    </a:lnTo>
                    <a:lnTo>
                      <a:pt x="258109" y="82334"/>
                    </a:lnTo>
                    <a:lnTo>
                      <a:pt x="224466" y="58230"/>
                    </a:lnTo>
                    <a:lnTo>
                      <a:pt x="178108" y="31665"/>
                    </a:lnTo>
                    <a:lnTo>
                      <a:pt x="122576" y="9851"/>
                    </a:lnTo>
                    <a:lnTo>
                      <a:pt x="61412" y="0"/>
                    </a:lnTo>
                    <a:close/>
                  </a:path>
                </a:pathLst>
              </a:custGeom>
              <a:solidFill>
                <a:srgbClr val="EB6D9A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1" name="object 9">
                <a:extLst>
                  <a:ext uri="{FF2B5EF4-FFF2-40B4-BE49-F238E27FC236}">
                    <a16:creationId xmlns:a16="http://schemas.microsoft.com/office/drawing/2014/main" id="{CEFF109A-475F-E54A-B3DD-4AE79C0FEE22}"/>
                  </a:ext>
                </a:extLst>
              </p:cNvPr>
              <p:cNvSpPr/>
              <p:nvPr/>
            </p:nvSpPr>
            <p:spPr>
              <a:xfrm>
                <a:off x="1956022" y="-258930"/>
                <a:ext cx="394675" cy="233550"/>
              </a:xfrm>
              <a:custGeom>
                <a:avLst/>
                <a:gdLst/>
                <a:ahLst/>
                <a:cxnLst/>
                <a:rect l="l" t="t" r="r" b="b"/>
                <a:pathLst>
                  <a:path w="224155" h="260984">
                    <a:moveTo>
                      <a:pt x="110008" y="0"/>
                    </a:moveTo>
                    <a:lnTo>
                      <a:pt x="0" y="63512"/>
                    </a:lnTo>
                    <a:lnTo>
                      <a:pt x="113709" y="260464"/>
                    </a:lnTo>
                    <a:lnTo>
                      <a:pt x="223720" y="196951"/>
                    </a:lnTo>
                    <a:lnTo>
                      <a:pt x="11000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  <p:sp>
            <p:nvSpPr>
              <p:cNvPr id="52" name="object 10">
                <a:extLst>
                  <a:ext uri="{FF2B5EF4-FFF2-40B4-BE49-F238E27FC236}">
                    <a16:creationId xmlns:a16="http://schemas.microsoft.com/office/drawing/2014/main" id="{D4249FB5-7E87-A347-981A-4E7527BD508B}"/>
                  </a:ext>
                </a:extLst>
              </p:cNvPr>
              <p:cNvSpPr/>
              <p:nvPr/>
            </p:nvSpPr>
            <p:spPr>
              <a:xfrm>
                <a:off x="2065211" y="-186992"/>
                <a:ext cx="175531" cy="89204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2270"/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5773471" y="3129308"/>
            <a:ext cx="910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파스</a:t>
            </a:r>
            <a:endParaRPr lang="en-US" altLang="ko-KR" sz="24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8450" y="3129308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연고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78313" y="5755266"/>
            <a:ext cx="18993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점비스프레이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69413" y="3122968"/>
            <a:ext cx="811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안약</a:t>
            </a:r>
            <a:endParaRPr lang="ko-KR" altLang="en-US" sz="24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53298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2436</TotalTime>
  <Words>1635</Words>
  <Application>Microsoft Office PowerPoint</Application>
  <PresentationFormat>사용자 지정</PresentationFormat>
  <Paragraphs>399</Paragraphs>
  <Slides>56</Slides>
  <Notes>30</Notes>
  <HiddenSlides>0</HiddenSlides>
  <MMClips>2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56</vt:i4>
      </vt:variant>
    </vt:vector>
  </HeadingPairs>
  <TitlesOfParts>
    <vt:vector size="65" baseType="lpstr">
      <vt:lpstr>Calibri</vt:lpstr>
      <vt:lpstr>나눔스퀘어라운드 ExtraBold</vt:lpstr>
      <vt:lpstr>맑은 고딕</vt:lpstr>
      <vt:lpstr>NanumBarunpen</vt:lpstr>
      <vt:lpstr>나눔스퀘어 Bold</vt:lpstr>
      <vt:lpstr>NanumBarunGothic</vt:lpstr>
      <vt:lpstr>맑은 고딕</vt:lpstr>
      <vt:lpstr>나눔스퀘어 ExtraBold</vt:lpstr>
      <vt:lpstr>Office Theme</vt:lpstr>
      <vt:lpstr>약</vt:lpstr>
      <vt:lpstr>약</vt:lpstr>
      <vt:lpstr> [ 순 서 ]</vt:lpstr>
      <vt:lpstr>올바른 약 사용을 배워요.</vt:lpstr>
      <vt:lpstr>약의 역할 : 질병의 원인을 치료한다.</vt:lpstr>
      <vt:lpstr>약의 역할 : 질병의 증상을 감소시킨다.</vt:lpstr>
      <vt:lpstr>약의 역할 : 질병을 예방한다.</vt:lpstr>
      <vt:lpstr>약의 종류(내복약)</vt:lpstr>
      <vt:lpstr>약의 종류(외용약)</vt:lpstr>
      <vt:lpstr>약은 항상 고마운 물질일까요?</vt:lpstr>
      <vt:lpstr>약의 두 얼굴</vt:lpstr>
      <vt:lpstr>약의 두 얼굴 : 해열진통소염제</vt:lpstr>
      <vt:lpstr>의약품 안전하게 사용하기(약은 물과 같이 먹습니다.)</vt:lpstr>
      <vt:lpstr>의약품 안전하게 사용하기(약과 음식과의 관계)</vt:lpstr>
      <vt:lpstr>의약품 안전하게 사용하기(약과 음식과의 관계)</vt:lpstr>
      <vt:lpstr>의약품 안전하게 사용하기(약과 음식과의 관계)</vt:lpstr>
      <vt:lpstr>의약품 안전하게 사용하기(약은 충분한 물로 복용하기)</vt:lpstr>
      <vt:lpstr>의약품 안전하게 사용하기(약은 충분한 물로 복용하기)</vt:lpstr>
      <vt:lpstr>의약품 안전하게 사용하기</vt:lpstr>
      <vt:lpstr>PowerPoint 프레젠테이션</vt:lpstr>
      <vt:lpstr>의약품 표시정보 확인하기</vt:lpstr>
      <vt:lpstr>의약품 표시정보 확인하기</vt:lpstr>
      <vt:lpstr>의약품 표시정보 확인하기</vt:lpstr>
      <vt:lpstr>의약품 표시정보 확인하기</vt:lpstr>
      <vt:lpstr>의약품 표시정보 확인하기</vt:lpstr>
      <vt:lpstr>연고, 어떻게 바르는 것이 맞을까요?</vt:lpstr>
      <vt:lpstr>연고, 어떻게 바르는 것이 맞을까요?</vt:lpstr>
      <vt:lpstr>안약, 어떻게 사용할까요?</vt:lpstr>
      <vt:lpstr>안약, 어떻게 사용할까요?</vt:lpstr>
      <vt:lpstr>약의 이상반응</vt:lpstr>
      <vt:lpstr>약의 이상반응</vt:lpstr>
      <vt:lpstr>약의 이상반응의 다양한 종류</vt:lpstr>
      <vt:lpstr>약의 이상반응의 다양한 종류</vt:lpstr>
      <vt:lpstr>약의 이상반응의 다양한 종류</vt:lpstr>
      <vt:lpstr>약의 이상반응의 다양한 종류</vt:lpstr>
      <vt:lpstr>이상반응이 일어나면 어떻게 해야 할까요?</vt:lpstr>
      <vt:lpstr>안전한 약 사용 단계(1단계) : 알려주세요</vt:lpstr>
      <vt:lpstr>안전한 약 사용 단계(1단계) : 알려주세요</vt:lpstr>
      <vt:lpstr>안전한 약 사용 단계(1단계) : 알려주세요</vt:lpstr>
      <vt:lpstr>안전한 약 사용 단계(2단계) : 물어보세요</vt:lpstr>
      <vt:lpstr>안전한 약 사용 단계(3단계) : 확인하세요</vt:lpstr>
      <vt:lpstr>안전한 약 사용 단계(3단계) : 확인하세요</vt:lpstr>
      <vt:lpstr>안전한 약 사용 단계(3단계) : 확인하세요</vt:lpstr>
      <vt:lpstr>PowerPoint 프레젠테이션</vt:lpstr>
      <vt:lpstr>PowerPoint 프레젠테이션</vt:lpstr>
      <vt:lpstr>PowerPoint 프레젠테이션</vt:lpstr>
      <vt:lpstr>[ 감염병이란 ]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의약품안전사용교재_영유아 1.약에대해배워요.cdr</dc:title>
  <dc:creator>CEO</dc:creator>
  <cp:lastModifiedBy>user</cp:lastModifiedBy>
  <cp:revision>145</cp:revision>
  <dcterms:created xsi:type="dcterms:W3CDTF">2018-01-08T15:38:21Z</dcterms:created>
  <dcterms:modified xsi:type="dcterms:W3CDTF">2020-05-07T02:18:00Z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2017-12-02T00:00:00Z</vt:filetime>
  </property>
  <property fmtid="{D5CDD505-2E9C-101B-9397-08002B2CF9AE}" pid="3" name="Creator">
    <vt:lpwstr>CorelDRAW X7</vt:lpwstr>
  </property>
  <property fmtid="{D5CDD505-2E9C-101B-9397-08002B2CF9AE}" pid="4" name="LastSaved">
    <vt:filetime>2018-01-08T00:00:00Z</vt:filetime>
  </property>
</Properties>
</file>